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  <p:sldMasterId id="2147483772" r:id="rId2"/>
    <p:sldMasterId id="2147483712" r:id="rId3"/>
  </p:sldMasterIdLst>
  <p:notesMasterIdLst>
    <p:notesMasterId r:id="rId28"/>
  </p:notesMasterIdLst>
  <p:handoutMasterIdLst>
    <p:handoutMasterId r:id="rId29"/>
  </p:handoutMasterIdLst>
  <p:sldIdLst>
    <p:sldId id="332" r:id="rId4"/>
    <p:sldId id="256" r:id="rId5"/>
    <p:sldId id="366" r:id="rId6"/>
    <p:sldId id="408" r:id="rId7"/>
    <p:sldId id="367" r:id="rId8"/>
    <p:sldId id="394" r:id="rId9"/>
    <p:sldId id="368" r:id="rId10"/>
    <p:sldId id="395" r:id="rId11"/>
    <p:sldId id="396" r:id="rId12"/>
    <p:sldId id="397" r:id="rId13"/>
    <p:sldId id="410" r:id="rId14"/>
    <p:sldId id="369" r:id="rId15"/>
    <p:sldId id="411" r:id="rId16"/>
    <p:sldId id="401" r:id="rId17"/>
    <p:sldId id="371" r:id="rId18"/>
    <p:sldId id="398" r:id="rId19"/>
    <p:sldId id="399" r:id="rId20"/>
    <p:sldId id="413" r:id="rId21"/>
    <p:sldId id="364" r:id="rId22"/>
    <p:sldId id="415" r:id="rId23"/>
    <p:sldId id="391" r:id="rId24"/>
    <p:sldId id="404" r:id="rId25"/>
    <p:sldId id="406" r:id="rId26"/>
    <p:sldId id="407" r:id="rId27"/>
  </p:sldIdLst>
  <p:sldSz cx="24387175" cy="13716000"/>
  <p:notesSz cx="9144000" cy="6858000"/>
  <p:defaultTextStyle>
    <a:defPPr>
      <a:defRPr lang="en-US"/>
    </a:defPPr>
    <a:lvl1pPr marL="0" algn="l" defTabSz="1038822" rtl="0" eaLnBrk="1" latinLnBrk="0" hangingPunct="1">
      <a:defRPr sz="4000" kern="1200">
        <a:solidFill>
          <a:schemeClr val="tx1"/>
        </a:solidFill>
        <a:latin typeface="+mn-lt"/>
        <a:ea typeface="+mn-ea"/>
        <a:cs typeface="+mn-cs"/>
      </a:defRPr>
    </a:lvl1pPr>
    <a:lvl2pPr marL="1038822" algn="l" defTabSz="1038822" rtl="0" eaLnBrk="1" latinLnBrk="0" hangingPunct="1">
      <a:defRPr sz="4000" kern="1200">
        <a:solidFill>
          <a:schemeClr val="tx1"/>
        </a:solidFill>
        <a:latin typeface="+mn-lt"/>
        <a:ea typeface="+mn-ea"/>
        <a:cs typeface="+mn-cs"/>
      </a:defRPr>
    </a:lvl2pPr>
    <a:lvl3pPr marL="2077642" algn="l" defTabSz="1038822" rtl="0" eaLnBrk="1" latinLnBrk="0" hangingPunct="1">
      <a:defRPr sz="4000" kern="1200">
        <a:solidFill>
          <a:schemeClr val="tx1"/>
        </a:solidFill>
        <a:latin typeface="+mn-lt"/>
        <a:ea typeface="+mn-ea"/>
        <a:cs typeface="+mn-cs"/>
      </a:defRPr>
    </a:lvl3pPr>
    <a:lvl4pPr marL="3116464" algn="l" defTabSz="1038822" rtl="0" eaLnBrk="1" latinLnBrk="0" hangingPunct="1">
      <a:defRPr sz="4000" kern="1200">
        <a:solidFill>
          <a:schemeClr val="tx1"/>
        </a:solidFill>
        <a:latin typeface="+mn-lt"/>
        <a:ea typeface="+mn-ea"/>
        <a:cs typeface="+mn-cs"/>
      </a:defRPr>
    </a:lvl4pPr>
    <a:lvl5pPr marL="4155282" algn="l" defTabSz="1038822" rtl="0" eaLnBrk="1" latinLnBrk="0" hangingPunct="1">
      <a:defRPr sz="4000" kern="1200">
        <a:solidFill>
          <a:schemeClr val="tx1"/>
        </a:solidFill>
        <a:latin typeface="+mn-lt"/>
        <a:ea typeface="+mn-ea"/>
        <a:cs typeface="+mn-cs"/>
      </a:defRPr>
    </a:lvl5pPr>
    <a:lvl6pPr marL="5194102" algn="l" defTabSz="1038822" rtl="0" eaLnBrk="1" latinLnBrk="0" hangingPunct="1">
      <a:defRPr sz="4000" kern="1200">
        <a:solidFill>
          <a:schemeClr val="tx1"/>
        </a:solidFill>
        <a:latin typeface="+mn-lt"/>
        <a:ea typeface="+mn-ea"/>
        <a:cs typeface="+mn-cs"/>
      </a:defRPr>
    </a:lvl6pPr>
    <a:lvl7pPr marL="6232922" algn="l" defTabSz="1038822" rtl="0" eaLnBrk="1" latinLnBrk="0" hangingPunct="1">
      <a:defRPr sz="4000" kern="1200">
        <a:solidFill>
          <a:schemeClr val="tx1"/>
        </a:solidFill>
        <a:latin typeface="+mn-lt"/>
        <a:ea typeface="+mn-ea"/>
        <a:cs typeface="+mn-cs"/>
      </a:defRPr>
    </a:lvl7pPr>
    <a:lvl8pPr marL="7271744" algn="l" defTabSz="1038822" rtl="0" eaLnBrk="1" latinLnBrk="0" hangingPunct="1">
      <a:defRPr sz="4000" kern="1200">
        <a:solidFill>
          <a:schemeClr val="tx1"/>
        </a:solidFill>
        <a:latin typeface="+mn-lt"/>
        <a:ea typeface="+mn-ea"/>
        <a:cs typeface="+mn-cs"/>
      </a:defRPr>
    </a:lvl8pPr>
    <a:lvl9pPr marL="8310564" algn="l" defTabSz="1038822" rtl="0" eaLnBrk="1" latinLnBrk="0" hangingPunct="1">
      <a:defRPr sz="4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681" userDrawn="1">
          <p15:clr>
            <a:srgbClr val="A4A3A4"/>
          </p15:clr>
        </p15:guide>
        <p15:guide id="3" orient="horz" pos="1009" userDrawn="1">
          <p15:clr>
            <a:srgbClr val="A4A3A4"/>
          </p15:clr>
        </p15:guide>
        <p15:guide id="5" orient="horz" pos="4275" userDrawn="1">
          <p15:clr>
            <a:srgbClr val="A4A3A4"/>
          </p15:clr>
        </p15:guide>
        <p15:guide id="6" pos="76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астасия" initials="А" lastIdx="1" clrIdx="0">
    <p:extLst>
      <p:ext uri="{19B8F6BF-5375-455C-9EA6-DF929625EA0E}">
        <p15:presenceInfo xmlns:p15="http://schemas.microsoft.com/office/powerpoint/2012/main" userId="Анастасия" providerId="None"/>
      </p:ext>
    </p:extLst>
  </p:cmAuthor>
  <p:cmAuthor id="2" name="RePack by Diakov" initials="RbD" lastIdx="2" clrIdx="1">
    <p:extLst>
      <p:ext uri="{19B8F6BF-5375-455C-9EA6-DF929625EA0E}">
        <p15:presenceInfo xmlns:p15="http://schemas.microsoft.com/office/powerpoint/2012/main" userId="RePack by Diakov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B9E"/>
    <a:srgbClr val="98A9BB"/>
    <a:srgbClr val="1487B1"/>
    <a:srgbClr val="DBCEC2"/>
    <a:srgbClr val="DBD9D6"/>
    <a:srgbClr val="006EA3"/>
    <a:srgbClr val="F8F8F8"/>
    <a:srgbClr val="1ABC9C"/>
    <a:srgbClr val="00BCD4"/>
    <a:srgbClr val="F1C4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41" autoAdjust="0"/>
    <p:restoredTop sz="91189" autoAdjust="0"/>
  </p:normalViewPr>
  <p:slideViewPr>
    <p:cSldViewPr snapToGrid="0" snapToObjects="1">
      <p:cViewPr varScale="1">
        <p:scale>
          <a:sx n="53" d="100"/>
          <a:sy n="53" d="100"/>
        </p:scale>
        <p:origin x="774" y="114"/>
      </p:cViewPr>
      <p:guideLst>
        <p:guide orient="horz" pos="5681"/>
        <p:guide orient="horz" pos="1009"/>
        <p:guide orient="horz" pos="4275"/>
        <p:guide pos="76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4" d="100"/>
        <a:sy n="24" d="100"/>
      </p:scale>
      <p:origin x="0" y="0"/>
    </p:cViewPr>
  </p:sorterViewPr>
  <p:notesViewPr>
    <p:cSldViewPr snapToGrid="0" snapToObjects="1" showGuides="1"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910799-13E2-8043-AA05-2ECA20138C40}" type="doc">
      <dgm:prSet loTypeId="urn:microsoft.com/office/officeart/2005/8/layout/cycle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032014-DC96-4641-A2BD-783F2C34C99E}">
      <dgm:prSet phldrT="[Text]" custT="1"/>
      <dgm:spPr>
        <a:solidFill>
          <a:schemeClr val="accent6"/>
        </a:solidFill>
        <a:effectLst/>
      </dgm:spPr>
      <dgm:t>
        <a:bodyPr/>
        <a:lstStyle/>
        <a:p>
          <a:endParaRPr lang="en-US" sz="2400" dirty="0">
            <a:latin typeface="Lato Light"/>
            <a:cs typeface="Lato Light"/>
          </a:endParaRPr>
        </a:p>
      </dgm:t>
    </dgm:pt>
    <dgm:pt modelId="{626014C0-689E-7D4E-9FDC-8FFA8EDFDA3B}" type="parTrans" cxnId="{24EF53DC-A0F2-7345-BAED-DE50F34FEF69}">
      <dgm:prSet/>
      <dgm:spPr/>
      <dgm:t>
        <a:bodyPr/>
        <a:lstStyle/>
        <a:p>
          <a:endParaRPr lang="en-US" sz="2400">
            <a:latin typeface="Lato Light"/>
            <a:cs typeface="Lato Light"/>
          </a:endParaRPr>
        </a:p>
      </dgm:t>
    </dgm:pt>
    <dgm:pt modelId="{D00D9EC4-2AB7-6C49-B493-93497BB31C75}" type="sibTrans" cxnId="{24EF53DC-A0F2-7345-BAED-DE50F34FEF69}">
      <dgm:prSet custT="1"/>
      <dgm:spPr>
        <a:solidFill>
          <a:schemeClr val="accent1"/>
        </a:solidFill>
        <a:effectLst/>
      </dgm:spPr>
      <dgm:t>
        <a:bodyPr/>
        <a:lstStyle/>
        <a:p>
          <a:endParaRPr lang="en-US" sz="2400">
            <a:latin typeface="Lato Light"/>
            <a:cs typeface="Lato Light"/>
          </a:endParaRPr>
        </a:p>
      </dgm:t>
    </dgm:pt>
    <dgm:pt modelId="{EE5BB78B-3119-D844-9A6C-1D7A3098769C}">
      <dgm:prSet phldrT="[Text]" custT="1"/>
      <dgm:spPr>
        <a:solidFill>
          <a:schemeClr val="accent2"/>
        </a:solidFill>
        <a:effectLst/>
      </dgm:spPr>
      <dgm:t>
        <a:bodyPr/>
        <a:lstStyle/>
        <a:p>
          <a:endParaRPr lang="en-US" sz="2400" dirty="0">
            <a:latin typeface="Lato Light"/>
            <a:cs typeface="Lato Light"/>
          </a:endParaRPr>
        </a:p>
      </dgm:t>
    </dgm:pt>
    <dgm:pt modelId="{23C9186D-B4C5-204E-B0B4-6611B6108B24}" type="parTrans" cxnId="{FC408BF0-F827-A64B-BC13-20378066B89E}">
      <dgm:prSet/>
      <dgm:spPr/>
      <dgm:t>
        <a:bodyPr/>
        <a:lstStyle/>
        <a:p>
          <a:endParaRPr lang="en-US" sz="2400">
            <a:latin typeface="Lato Light"/>
            <a:cs typeface="Lato Light"/>
          </a:endParaRPr>
        </a:p>
      </dgm:t>
    </dgm:pt>
    <dgm:pt modelId="{AE49327C-44BD-BB43-BD11-9DD2128668F5}" type="sibTrans" cxnId="{FC408BF0-F827-A64B-BC13-20378066B89E}">
      <dgm:prSet custT="1"/>
      <dgm:spPr>
        <a:solidFill>
          <a:schemeClr val="accent1"/>
        </a:solidFill>
        <a:effectLst/>
      </dgm:spPr>
      <dgm:t>
        <a:bodyPr/>
        <a:lstStyle/>
        <a:p>
          <a:endParaRPr lang="en-US" sz="2400">
            <a:latin typeface="Lato Light"/>
            <a:cs typeface="Lato Light"/>
          </a:endParaRPr>
        </a:p>
      </dgm:t>
    </dgm:pt>
    <dgm:pt modelId="{A7E4C30D-FA13-D74F-A6C1-7129CA82003C}">
      <dgm:prSet phldrT="[Text]" custT="1"/>
      <dgm:spPr>
        <a:solidFill>
          <a:schemeClr val="accent3"/>
        </a:solidFill>
        <a:effectLst/>
      </dgm:spPr>
      <dgm:t>
        <a:bodyPr/>
        <a:lstStyle/>
        <a:p>
          <a:endParaRPr lang="en-US" sz="2400" dirty="0">
            <a:latin typeface="Lato Light"/>
            <a:cs typeface="Lato Light"/>
          </a:endParaRPr>
        </a:p>
      </dgm:t>
    </dgm:pt>
    <dgm:pt modelId="{60A4568C-1FD3-BD4D-A06E-9963175D5984}" type="parTrans" cxnId="{50AB0E80-5060-FE43-9129-D61EDDC4846B}">
      <dgm:prSet/>
      <dgm:spPr/>
      <dgm:t>
        <a:bodyPr/>
        <a:lstStyle/>
        <a:p>
          <a:endParaRPr lang="en-US" sz="2400">
            <a:latin typeface="Lato Light"/>
            <a:cs typeface="Lato Light"/>
          </a:endParaRPr>
        </a:p>
      </dgm:t>
    </dgm:pt>
    <dgm:pt modelId="{8995F148-6161-CC46-80D4-4C4106A00EB8}" type="sibTrans" cxnId="{50AB0E80-5060-FE43-9129-D61EDDC4846B}">
      <dgm:prSet custT="1"/>
      <dgm:spPr>
        <a:solidFill>
          <a:schemeClr val="accent1"/>
        </a:solidFill>
        <a:effectLst/>
      </dgm:spPr>
      <dgm:t>
        <a:bodyPr/>
        <a:lstStyle/>
        <a:p>
          <a:endParaRPr lang="en-US" sz="2400">
            <a:latin typeface="Lato Light"/>
            <a:cs typeface="Lato Light"/>
          </a:endParaRPr>
        </a:p>
      </dgm:t>
    </dgm:pt>
    <dgm:pt modelId="{0289295C-B1A5-8C46-A996-40769CC234F6}">
      <dgm:prSet phldrT="[Text]" custT="1"/>
      <dgm:spPr>
        <a:solidFill>
          <a:schemeClr val="accent4"/>
        </a:solidFill>
        <a:effectLst/>
      </dgm:spPr>
      <dgm:t>
        <a:bodyPr/>
        <a:lstStyle/>
        <a:p>
          <a:endParaRPr lang="en-US" sz="2400" dirty="0">
            <a:latin typeface="Lato Light"/>
            <a:cs typeface="Lato Light"/>
          </a:endParaRPr>
        </a:p>
      </dgm:t>
    </dgm:pt>
    <dgm:pt modelId="{57F64E41-6227-D040-AF44-30CED465B1F6}" type="parTrans" cxnId="{722E2302-3516-3E4B-A1E2-A15FB5B6E889}">
      <dgm:prSet/>
      <dgm:spPr/>
      <dgm:t>
        <a:bodyPr/>
        <a:lstStyle/>
        <a:p>
          <a:endParaRPr lang="en-US" sz="2400">
            <a:latin typeface="Lato Light"/>
            <a:cs typeface="Lato Light"/>
          </a:endParaRPr>
        </a:p>
      </dgm:t>
    </dgm:pt>
    <dgm:pt modelId="{104C4AE3-E3BD-9441-9DDA-705D9773E6F2}" type="sibTrans" cxnId="{722E2302-3516-3E4B-A1E2-A15FB5B6E889}">
      <dgm:prSet custT="1"/>
      <dgm:spPr>
        <a:solidFill>
          <a:schemeClr val="accent1"/>
        </a:solidFill>
        <a:effectLst/>
      </dgm:spPr>
      <dgm:t>
        <a:bodyPr/>
        <a:lstStyle/>
        <a:p>
          <a:endParaRPr lang="en-US" sz="2400">
            <a:latin typeface="Lato Light"/>
            <a:cs typeface="Lato Light"/>
          </a:endParaRPr>
        </a:p>
      </dgm:t>
    </dgm:pt>
    <dgm:pt modelId="{10BDA83D-2120-2043-B29C-01F362F6259C}">
      <dgm:prSet phldrT="[Text]" custT="1"/>
      <dgm:spPr>
        <a:solidFill>
          <a:schemeClr val="accent5"/>
        </a:solidFill>
        <a:effectLst/>
      </dgm:spPr>
      <dgm:t>
        <a:bodyPr/>
        <a:lstStyle/>
        <a:p>
          <a:endParaRPr lang="en-US" sz="2400" dirty="0">
            <a:latin typeface="Lato Light"/>
            <a:cs typeface="Lato Light"/>
          </a:endParaRPr>
        </a:p>
      </dgm:t>
    </dgm:pt>
    <dgm:pt modelId="{63A8BE8F-94F1-3645-B37E-1596A27E7A6D}" type="parTrans" cxnId="{B78CB709-C338-F240-919A-AB87175A6665}">
      <dgm:prSet/>
      <dgm:spPr/>
      <dgm:t>
        <a:bodyPr/>
        <a:lstStyle/>
        <a:p>
          <a:endParaRPr lang="en-US" sz="2400">
            <a:latin typeface="Lato Light"/>
            <a:cs typeface="Lato Light"/>
          </a:endParaRPr>
        </a:p>
      </dgm:t>
    </dgm:pt>
    <dgm:pt modelId="{C731E6E8-0690-1546-AD8D-5C7C656574AB}" type="sibTrans" cxnId="{B78CB709-C338-F240-919A-AB87175A6665}">
      <dgm:prSet custT="1"/>
      <dgm:spPr>
        <a:solidFill>
          <a:schemeClr val="accent1"/>
        </a:solidFill>
        <a:effectLst/>
      </dgm:spPr>
      <dgm:t>
        <a:bodyPr/>
        <a:lstStyle/>
        <a:p>
          <a:endParaRPr lang="en-US" sz="2400">
            <a:latin typeface="Lato Light"/>
            <a:cs typeface="Lato Light"/>
          </a:endParaRPr>
        </a:p>
      </dgm:t>
    </dgm:pt>
    <dgm:pt modelId="{10D54EDB-1552-1945-9DC0-730FBE81CF2F}" type="pres">
      <dgm:prSet presAssocID="{53910799-13E2-8043-AA05-2ECA20138C40}" presName="cycle" presStyleCnt="0">
        <dgm:presLayoutVars>
          <dgm:dir/>
          <dgm:resizeHandles val="exact"/>
        </dgm:presLayoutVars>
      </dgm:prSet>
      <dgm:spPr/>
    </dgm:pt>
    <dgm:pt modelId="{7822E12D-5589-5641-8968-2C60F278AFCE}" type="pres">
      <dgm:prSet presAssocID="{AC032014-DC96-4641-A2BD-783F2C34C99E}" presName="node" presStyleLbl="node1" presStyleIdx="0" presStyleCnt="5">
        <dgm:presLayoutVars>
          <dgm:bulletEnabled val="1"/>
        </dgm:presLayoutVars>
      </dgm:prSet>
      <dgm:spPr/>
    </dgm:pt>
    <dgm:pt modelId="{F09DF994-6F8E-5B4D-ABFB-382DF50DFC53}" type="pres">
      <dgm:prSet presAssocID="{D00D9EC4-2AB7-6C49-B493-93497BB31C75}" presName="sibTrans" presStyleLbl="sibTrans2D1" presStyleIdx="0" presStyleCnt="5"/>
      <dgm:spPr/>
    </dgm:pt>
    <dgm:pt modelId="{417E1845-21F9-A149-B7CC-1ECC74715ADB}" type="pres">
      <dgm:prSet presAssocID="{D00D9EC4-2AB7-6C49-B493-93497BB31C75}" presName="connectorText" presStyleLbl="sibTrans2D1" presStyleIdx="0" presStyleCnt="5"/>
      <dgm:spPr/>
    </dgm:pt>
    <dgm:pt modelId="{C073FDA0-EACE-5A43-8600-63F382AFB715}" type="pres">
      <dgm:prSet presAssocID="{EE5BB78B-3119-D844-9A6C-1D7A3098769C}" presName="node" presStyleLbl="node1" presStyleIdx="1" presStyleCnt="5">
        <dgm:presLayoutVars>
          <dgm:bulletEnabled val="1"/>
        </dgm:presLayoutVars>
      </dgm:prSet>
      <dgm:spPr/>
    </dgm:pt>
    <dgm:pt modelId="{3E5E38E4-677B-CA49-89FB-FF552B3AAFD5}" type="pres">
      <dgm:prSet presAssocID="{AE49327C-44BD-BB43-BD11-9DD2128668F5}" presName="sibTrans" presStyleLbl="sibTrans2D1" presStyleIdx="1" presStyleCnt="5"/>
      <dgm:spPr/>
    </dgm:pt>
    <dgm:pt modelId="{5781F130-4930-EC43-812C-B52542704B87}" type="pres">
      <dgm:prSet presAssocID="{AE49327C-44BD-BB43-BD11-9DD2128668F5}" presName="connectorText" presStyleLbl="sibTrans2D1" presStyleIdx="1" presStyleCnt="5"/>
      <dgm:spPr/>
    </dgm:pt>
    <dgm:pt modelId="{4CEA2B4A-09EF-7A4C-912C-329F81962BD6}" type="pres">
      <dgm:prSet presAssocID="{A7E4C30D-FA13-D74F-A6C1-7129CA82003C}" presName="node" presStyleLbl="node1" presStyleIdx="2" presStyleCnt="5">
        <dgm:presLayoutVars>
          <dgm:bulletEnabled val="1"/>
        </dgm:presLayoutVars>
      </dgm:prSet>
      <dgm:spPr/>
    </dgm:pt>
    <dgm:pt modelId="{ACF88890-915B-0644-952D-813A63D379C7}" type="pres">
      <dgm:prSet presAssocID="{8995F148-6161-CC46-80D4-4C4106A00EB8}" presName="sibTrans" presStyleLbl="sibTrans2D1" presStyleIdx="2" presStyleCnt="5"/>
      <dgm:spPr/>
    </dgm:pt>
    <dgm:pt modelId="{DB362976-FD20-8B40-8D2B-DF561781F9DB}" type="pres">
      <dgm:prSet presAssocID="{8995F148-6161-CC46-80D4-4C4106A00EB8}" presName="connectorText" presStyleLbl="sibTrans2D1" presStyleIdx="2" presStyleCnt="5"/>
      <dgm:spPr/>
    </dgm:pt>
    <dgm:pt modelId="{1F3AC3B1-5A94-044F-A1AF-2678FFB5C50D}" type="pres">
      <dgm:prSet presAssocID="{0289295C-B1A5-8C46-A996-40769CC234F6}" presName="node" presStyleLbl="node1" presStyleIdx="3" presStyleCnt="5">
        <dgm:presLayoutVars>
          <dgm:bulletEnabled val="1"/>
        </dgm:presLayoutVars>
      </dgm:prSet>
      <dgm:spPr/>
    </dgm:pt>
    <dgm:pt modelId="{7566C940-A6EB-684C-BCC5-F13CD753AEF9}" type="pres">
      <dgm:prSet presAssocID="{104C4AE3-E3BD-9441-9DDA-705D9773E6F2}" presName="sibTrans" presStyleLbl="sibTrans2D1" presStyleIdx="3" presStyleCnt="5"/>
      <dgm:spPr/>
    </dgm:pt>
    <dgm:pt modelId="{C4309FF5-16F0-7048-9CF1-BB80C87C8171}" type="pres">
      <dgm:prSet presAssocID="{104C4AE3-E3BD-9441-9DDA-705D9773E6F2}" presName="connectorText" presStyleLbl="sibTrans2D1" presStyleIdx="3" presStyleCnt="5"/>
      <dgm:spPr/>
    </dgm:pt>
    <dgm:pt modelId="{1F592C04-4A00-AA4A-9E95-2165FE63E037}" type="pres">
      <dgm:prSet presAssocID="{10BDA83D-2120-2043-B29C-01F362F6259C}" presName="node" presStyleLbl="node1" presStyleIdx="4" presStyleCnt="5">
        <dgm:presLayoutVars>
          <dgm:bulletEnabled val="1"/>
        </dgm:presLayoutVars>
      </dgm:prSet>
      <dgm:spPr/>
    </dgm:pt>
    <dgm:pt modelId="{CFACF15A-095A-AE49-B1EE-B238D7D3DC47}" type="pres">
      <dgm:prSet presAssocID="{C731E6E8-0690-1546-AD8D-5C7C656574AB}" presName="sibTrans" presStyleLbl="sibTrans2D1" presStyleIdx="4" presStyleCnt="5"/>
      <dgm:spPr/>
    </dgm:pt>
    <dgm:pt modelId="{EF6D0037-E795-D444-833C-6F7E6775DF09}" type="pres">
      <dgm:prSet presAssocID="{C731E6E8-0690-1546-AD8D-5C7C656574AB}" presName="connectorText" presStyleLbl="sibTrans2D1" presStyleIdx="4" presStyleCnt="5"/>
      <dgm:spPr/>
    </dgm:pt>
  </dgm:ptLst>
  <dgm:cxnLst>
    <dgm:cxn modelId="{3025EF00-888D-F647-A66C-FDDFE269370A}" type="presOf" srcId="{104C4AE3-E3BD-9441-9DDA-705D9773E6F2}" destId="{C4309FF5-16F0-7048-9CF1-BB80C87C8171}" srcOrd="1" destOrd="0" presId="urn:microsoft.com/office/officeart/2005/8/layout/cycle2"/>
    <dgm:cxn modelId="{722E2302-3516-3E4B-A1E2-A15FB5B6E889}" srcId="{53910799-13E2-8043-AA05-2ECA20138C40}" destId="{0289295C-B1A5-8C46-A996-40769CC234F6}" srcOrd="3" destOrd="0" parTransId="{57F64E41-6227-D040-AF44-30CED465B1F6}" sibTransId="{104C4AE3-E3BD-9441-9DDA-705D9773E6F2}"/>
    <dgm:cxn modelId="{B78CB709-C338-F240-919A-AB87175A6665}" srcId="{53910799-13E2-8043-AA05-2ECA20138C40}" destId="{10BDA83D-2120-2043-B29C-01F362F6259C}" srcOrd="4" destOrd="0" parTransId="{63A8BE8F-94F1-3645-B37E-1596A27E7A6D}" sibTransId="{C731E6E8-0690-1546-AD8D-5C7C656574AB}"/>
    <dgm:cxn modelId="{BE661819-7B24-1048-AC3F-A27B97271A57}" type="presOf" srcId="{104C4AE3-E3BD-9441-9DDA-705D9773E6F2}" destId="{7566C940-A6EB-684C-BCC5-F13CD753AEF9}" srcOrd="0" destOrd="0" presId="urn:microsoft.com/office/officeart/2005/8/layout/cycle2"/>
    <dgm:cxn modelId="{D70EFE1C-B703-5942-8AA5-6F5EBD146E3C}" type="presOf" srcId="{D00D9EC4-2AB7-6C49-B493-93497BB31C75}" destId="{417E1845-21F9-A149-B7CC-1ECC74715ADB}" srcOrd="1" destOrd="0" presId="urn:microsoft.com/office/officeart/2005/8/layout/cycle2"/>
    <dgm:cxn modelId="{F565744D-F31C-5C4E-BBB0-B3CCF833747D}" type="presOf" srcId="{53910799-13E2-8043-AA05-2ECA20138C40}" destId="{10D54EDB-1552-1945-9DC0-730FBE81CF2F}" srcOrd="0" destOrd="0" presId="urn:microsoft.com/office/officeart/2005/8/layout/cycle2"/>
    <dgm:cxn modelId="{DB8B2E51-0C38-DA4C-A901-9B56D987B74A}" type="presOf" srcId="{8995F148-6161-CC46-80D4-4C4106A00EB8}" destId="{DB362976-FD20-8B40-8D2B-DF561781F9DB}" srcOrd="1" destOrd="0" presId="urn:microsoft.com/office/officeart/2005/8/layout/cycle2"/>
    <dgm:cxn modelId="{E1741378-2902-434B-986F-93EAEF0B2206}" type="presOf" srcId="{AE49327C-44BD-BB43-BD11-9DD2128668F5}" destId="{3E5E38E4-677B-CA49-89FB-FF552B3AAFD5}" srcOrd="0" destOrd="0" presId="urn:microsoft.com/office/officeart/2005/8/layout/cycle2"/>
    <dgm:cxn modelId="{50AB0E80-5060-FE43-9129-D61EDDC4846B}" srcId="{53910799-13E2-8043-AA05-2ECA20138C40}" destId="{A7E4C30D-FA13-D74F-A6C1-7129CA82003C}" srcOrd="2" destOrd="0" parTransId="{60A4568C-1FD3-BD4D-A06E-9963175D5984}" sibTransId="{8995F148-6161-CC46-80D4-4C4106A00EB8}"/>
    <dgm:cxn modelId="{B2B63591-411B-7741-91E3-DB4BB9ADE5E7}" type="presOf" srcId="{AC032014-DC96-4641-A2BD-783F2C34C99E}" destId="{7822E12D-5589-5641-8968-2C60F278AFCE}" srcOrd="0" destOrd="0" presId="urn:microsoft.com/office/officeart/2005/8/layout/cycle2"/>
    <dgm:cxn modelId="{39AB3D93-E925-0542-8092-BE28F3FCE03F}" type="presOf" srcId="{AE49327C-44BD-BB43-BD11-9DD2128668F5}" destId="{5781F130-4930-EC43-812C-B52542704B87}" srcOrd="1" destOrd="0" presId="urn:microsoft.com/office/officeart/2005/8/layout/cycle2"/>
    <dgm:cxn modelId="{FF0F239C-4F22-E84D-BBAA-7FCAB1E1BC63}" type="presOf" srcId="{C731E6E8-0690-1546-AD8D-5C7C656574AB}" destId="{EF6D0037-E795-D444-833C-6F7E6775DF09}" srcOrd="1" destOrd="0" presId="urn:microsoft.com/office/officeart/2005/8/layout/cycle2"/>
    <dgm:cxn modelId="{BAE6C7AA-A820-E94E-BB1E-A2AED9491040}" type="presOf" srcId="{8995F148-6161-CC46-80D4-4C4106A00EB8}" destId="{ACF88890-915B-0644-952D-813A63D379C7}" srcOrd="0" destOrd="0" presId="urn:microsoft.com/office/officeart/2005/8/layout/cycle2"/>
    <dgm:cxn modelId="{EE2E77B8-EFAE-5B43-B5A3-8697FAA62D4F}" type="presOf" srcId="{EE5BB78B-3119-D844-9A6C-1D7A3098769C}" destId="{C073FDA0-EACE-5A43-8600-63F382AFB715}" srcOrd="0" destOrd="0" presId="urn:microsoft.com/office/officeart/2005/8/layout/cycle2"/>
    <dgm:cxn modelId="{A04B98BF-5248-F04E-80D7-2F9449C1569A}" type="presOf" srcId="{C731E6E8-0690-1546-AD8D-5C7C656574AB}" destId="{CFACF15A-095A-AE49-B1EE-B238D7D3DC47}" srcOrd="0" destOrd="0" presId="urn:microsoft.com/office/officeart/2005/8/layout/cycle2"/>
    <dgm:cxn modelId="{7F5E5EC1-BA97-784D-9E61-CAA02FBE2162}" type="presOf" srcId="{0289295C-B1A5-8C46-A996-40769CC234F6}" destId="{1F3AC3B1-5A94-044F-A1AF-2678FFB5C50D}" srcOrd="0" destOrd="0" presId="urn:microsoft.com/office/officeart/2005/8/layout/cycle2"/>
    <dgm:cxn modelId="{40AB42D9-C210-0745-B64B-15F4B6E2F91E}" type="presOf" srcId="{D00D9EC4-2AB7-6C49-B493-93497BB31C75}" destId="{F09DF994-6F8E-5B4D-ABFB-382DF50DFC53}" srcOrd="0" destOrd="0" presId="urn:microsoft.com/office/officeart/2005/8/layout/cycle2"/>
    <dgm:cxn modelId="{E421DBDA-7EBD-8841-A7B6-31FBF4AC3AFB}" type="presOf" srcId="{10BDA83D-2120-2043-B29C-01F362F6259C}" destId="{1F592C04-4A00-AA4A-9E95-2165FE63E037}" srcOrd="0" destOrd="0" presId="urn:microsoft.com/office/officeart/2005/8/layout/cycle2"/>
    <dgm:cxn modelId="{24EF53DC-A0F2-7345-BAED-DE50F34FEF69}" srcId="{53910799-13E2-8043-AA05-2ECA20138C40}" destId="{AC032014-DC96-4641-A2BD-783F2C34C99E}" srcOrd="0" destOrd="0" parTransId="{626014C0-689E-7D4E-9FDC-8FFA8EDFDA3B}" sibTransId="{D00D9EC4-2AB7-6C49-B493-93497BB31C75}"/>
    <dgm:cxn modelId="{60F03BF0-5A9E-2D46-85D4-6AA4CB94B67A}" type="presOf" srcId="{A7E4C30D-FA13-D74F-A6C1-7129CA82003C}" destId="{4CEA2B4A-09EF-7A4C-912C-329F81962BD6}" srcOrd="0" destOrd="0" presId="urn:microsoft.com/office/officeart/2005/8/layout/cycle2"/>
    <dgm:cxn modelId="{FC408BF0-F827-A64B-BC13-20378066B89E}" srcId="{53910799-13E2-8043-AA05-2ECA20138C40}" destId="{EE5BB78B-3119-D844-9A6C-1D7A3098769C}" srcOrd="1" destOrd="0" parTransId="{23C9186D-B4C5-204E-B0B4-6611B6108B24}" sibTransId="{AE49327C-44BD-BB43-BD11-9DD2128668F5}"/>
    <dgm:cxn modelId="{6BC27E70-5E78-A74B-9770-A667EAC830D9}" type="presParOf" srcId="{10D54EDB-1552-1945-9DC0-730FBE81CF2F}" destId="{7822E12D-5589-5641-8968-2C60F278AFCE}" srcOrd="0" destOrd="0" presId="urn:microsoft.com/office/officeart/2005/8/layout/cycle2"/>
    <dgm:cxn modelId="{439A2909-414C-8148-94CC-A4DE3DD70A37}" type="presParOf" srcId="{10D54EDB-1552-1945-9DC0-730FBE81CF2F}" destId="{F09DF994-6F8E-5B4D-ABFB-382DF50DFC53}" srcOrd="1" destOrd="0" presId="urn:microsoft.com/office/officeart/2005/8/layout/cycle2"/>
    <dgm:cxn modelId="{4CA66717-BD6B-C84F-BE79-B1736C4A5F9E}" type="presParOf" srcId="{F09DF994-6F8E-5B4D-ABFB-382DF50DFC53}" destId="{417E1845-21F9-A149-B7CC-1ECC74715ADB}" srcOrd="0" destOrd="0" presId="urn:microsoft.com/office/officeart/2005/8/layout/cycle2"/>
    <dgm:cxn modelId="{16A1CBED-5C04-0C42-8CC5-CE2F8767D873}" type="presParOf" srcId="{10D54EDB-1552-1945-9DC0-730FBE81CF2F}" destId="{C073FDA0-EACE-5A43-8600-63F382AFB715}" srcOrd="2" destOrd="0" presId="urn:microsoft.com/office/officeart/2005/8/layout/cycle2"/>
    <dgm:cxn modelId="{72C5B1A5-6D8B-B64F-B634-F5220B7CA268}" type="presParOf" srcId="{10D54EDB-1552-1945-9DC0-730FBE81CF2F}" destId="{3E5E38E4-677B-CA49-89FB-FF552B3AAFD5}" srcOrd="3" destOrd="0" presId="urn:microsoft.com/office/officeart/2005/8/layout/cycle2"/>
    <dgm:cxn modelId="{09D58C8C-C442-8343-A2B0-4FF8D29149DD}" type="presParOf" srcId="{3E5E38E4-677B-CA49-89FB-FF552B3AAFD5}" destId="{5781F130-4930-EC43-812C-B52542704B87}" srcOrd="0" destOrd="0" presId="urn:microsoft.com/office/officeart/2005/8/layout/cycle2"/>
    <dgm:cxn modelId="{7A5E5F4E-4972-3F44-9D37-8BD53CFE19BC}" type="presParOf" srcId="{10D54EDB-1552-1945-9DC0-730FBE81CF2F}" destId="{4CEA2B4A-09EF-7A4C-912C-329F81962BD6}" srcOrd="4" destOrd="0" presId="urn:microsoft.com/office/officeart/2005/8/layout/cycle2"/>
    <dgm:cxn modelId="{B811B453-C7E7-1648-A194-C7B34BFC69B9}" type="presParOf" srcId="{10D54EDB-1552-1945-9DC0-730FBE81CF2F}" destId="{ACF88890-915B-0644-952D-813A63D379C7}" srcOrd="5" destOrd="0" presId="urn:microsoft.com/office/officeart/2005/8/layout/cycle2"/>
    <dgm:cxn modelId="{A9F3B2A5-C118-CD4C-87FA-DE2F882C95CE}" type="presParOf" srcId="{ACF88890-915B-0644-952D-813A63D379C7}" destId="{DB362976-FD20-8B40-8D2B-DF561781F9DB}" srcOrd="0" destOrd="0" presId="urn:microsoft.com/office/officeart/2005/8/layout/cycle2"/>
    <dgm:cxn modelId="{B00B2F06-831A-DD4E-850D-57899EBE017B}" type="presParOf" srcId="{10D54EDB-1552-1945-9DC0-730FBE81CF2F}" destId="{1F3AC3B1-5A94-044F-A1AF-2678FFB5C50D}" srcOrd="6" destOrd="0" presId="urn:microsoft.com/office/officeart/2005/8/layout/cycle2"/>
    <dgm:cxn modelId="{574A3893-D467-EE4D-B53D-DF7660E14E63}" type="presParOf" srcId="{10D54EDB-1552-1945-9DC0-730FBE81CF2F}" destId="{7566C940-A6EB-684C-BCC5-F13CD753AEF9}" srcOrd="7" destOrd="0" presId="urn:microsoft.com/office/officeart/2005/8/layout/cycle2"/>
    <dgm:cxn modelId="{ECC7B46C-6E86-6647-9D2A-92BF88683A78}" type="presParOf" srcId="{7566C940-A6EB-684C-BCC5-F13CD753AEF9}" destId="{C4309FF5-16F0-7048-9CF1-BB80C87C8171}" srcOrd="0" destOrd="0" presId="urn:microsoft.com/office/officeart/2005/8/layout/cycle2"/>
    <dgm:cxn modelId="{C1237E2D-3AAE-BB49-93B5-37CB771630EC}" type="presParOf" srcId="{10D54EDB-1552-1945-9DC0-730FBE81CF2F}" destId="{1F592C04-4A00-AA4A-9E95-2165FE63E037}" srcOrd="8" destOrd="0" presId="urn:microsoft.com/office/officeart/2005/8/layout/cycle2"/>
    <dgm:cxn modelId="{33469C08-C707-6544-8385-D6E0B08F836B}" type="presParOf" srcId="{10D54EDB-1552-1945-9DC0-730FBE81CF2F}" destId="{CFACF15A-095A-AE49-B1EE-B238D7D3DC47}" srcOrd="9" destOrd="0" presId="urn:microsoft.com/office/officeart/2005/8/layout/cycle2"/>
    <dgm:cxn modelId="{7CE81AF7-C42D-D84C-88A3-06F28EE11688}" type="presParOf" srcId="{CFACF15A-095A-AE49-B1EE-B238D7D3DC47}" destId="{EF6D0037-E795-D444-833C-6F7E6775DF0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73FDCD-F2E3-B543-8756-F3EC7E24D202}" type="doc">
      <dgm:prSet loTypeId="urn:microsoft.com/office/officeart/2005/8/layout/hProcess6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753C61-0562-534F-8B46-AEBE693E8E2E}">
      <dgm:prSet phldrT="[Text]" phldr="1" custT="1"/>
      <dgm:spPr/>
      <dgm:t>
        <a:bodyPr/>
        <a:lstStyle/>
        <a:p>
          <a:endParaRPr lang="en-US" sz="2300" dirty="0">
            <a:solidFill>
              <a:schemeClr val="tx1">
                <a:lumMod val="50000"/>
                <a:lumOff val="50000"/>
              </a:schemeClr>
            </a:solidFill>
            <a:latin typeface="Lato Regular"/>
            <a:cs typeface="Lato Regular"/>
          </a:endParaRPr>
        </a:p>
      </dgm:t>
    </dgm:pt>
    <dgm:pt modelId="{C9167229-424D-5245-A802-AFFC54274A1E}" type="parTrans" cxnId="{2662B3F6-5185-674C-8507-3B8EE03864AE}">
      <dgm:prSet/>
      <dgm:spPr/>
      <dgm:t>
        <a:bodyPr/>
        <a:lstStyle/>
        <a:p>
          <a:endParaRPr lang="en-US" sz="2300">
            <a:solidFill>
              <a:schemeClr val="tx1">
                <a:lumMod val="50000"/>
                <a:lumOff val="50000"/>
              </a:schemeClr>
            </a:solidFill>
            <a:latin typeface="Lato Regular"/>
            <a:cs typeface="Lato Regular"/>
          </a:endParaRPr>
        </a:p>
      </dgm:t>
    </dgm:pt>
    <dgm:pt modelId="{0D5F59AE-F96E-004E-B0B1-F5957971DA9F}" type="sibTrans" cxnId="{2662B3F6-5185-674C-8507-3B8EE03864AE}">
      <dgm:prSet/>
      <dgm:spPr/>
      <dgm:t>
        <a:bodyPr/>
        <a:lstStyle/>
        <a:p>
          <a:endParaRPr lang="en-US" sz="2300">
            <a:solidFill>
              <a:schemeClr val="tx1">
                <a:lumMod val="50000"/>
                <a:lumOff val="50000"/>
              </a:schemeClr>
            </a:solidFill>
            <a:latin typeface="Lato Regular"/>
            <a:cs typeface="Lato Regular"/>
          </a:endParaRPr>
        </a:p>
      </dgm:t>
    </dgm:pt>
    <dgm:pt modelId="{767D1C04-10BF-F644-8605-5804445148FC}">
      <dgm:prSet phldrT="[Text]" phldr="1" custT="1"/>
      <dgm:spPr/>
      <dgm:t>
        <a:bodyPr/>
        <a:lstStyle/>
        <a:p>
          <a:endParaRPr lang="en-US" sz="2300" dirty="0">
            <a:solidFill>
              <a:schemeClr val="tx1">
                <a:lumMod val="50000"/>
                <a:lumOff val="50000"/>
              </a:schemeClr>
            </a:solidFill>
            <a:latin typeface="Lato Regular"/>
            <a:cs typeface="Lato Regular"/>
          </a:endParaRPr>
        </a:p>
      </dgm:t>
    </dgm:pt>
    <dgm:pt modelId="{45EC17B7-56A3-5E47-96F9-2D18501E8285}" type="parTrans" cxnId="{1AF1F6BC-C2F4-BA43-A3F1-D0A904236658}">
      <dgm:prSet/>
      <dgm:spPr/>
      <dgm:t>
        <a:bodyPr/>
        <a:lstStyle/>
        <a:p>
          <a:endParaRPr lang="en-US" sz="2300">
            <a:solidFill>
              <a:schemeClr val="tx1">
                <a:lumMod val="50000"/>
                <a:lumOff val="50000"/>
              </a:schemeClr>
            </a:solidFill>
            <a:latin typeface="Lato Regular"/>
            <a:cs typeface="Lato Regular"/>
          </a:endParaRPr>
        </a:p>
      </dgm:t>
    </dgm:pt>
    <dgm:pt modelId="{6362BEF9-4F02-3343-9FBE-D33663E16BF0}" type="sibTrans" cxnId="{1AF1F6BC-C2F4-BA43-A3F1-D0A904236658}">
      <dgm:prSet/>
      <dgm:spPr/>
      <dgm:t>
        <a:bodyPr/>
        <a:lstStyle/>
        <a:p>
          <a:endParaRPr lang="en-US" sz="2300">
            <a:solidFill>
              <a:schemeClr val="tx1">
                <a:lumMod val="50000"/>
                <a:lumOff val="50000"/>
              </a:schemeClr>
            </a:solidFill>
            <a:latin typeface="Lato Regular"/>
            <a:cs typeface="Lato Regular"/>
          </a:endParaRPr>
        </a:p>
      </dgm:t>
    </dgm:pt>
    <dgm:pt modelId="{DFDE5FF8-4F4D-E94E-9DA8-98976C97C7FC}">
      <dgm:prSet phldrT="[Text]" phldr="1" custT="1"/>
      <dgm:spPr/>
      <dgm:t>
        <a:bodyPr/>
        <a:lstStyle/>
        <a:p>
          <a:endParaRPr lang="en-US" sz="2300" dirty="0">
            <a:solidFill>
              <a:schemeClr val="tx1">
                <a:lumMod val="50000"/>
                <a:lumOff val="50000"/>
              </a:schemeClr>
            </a:solidFill>
            <a:latin typeface="Lato Regular"/>
            <a:cs typeface="Lato Regular"/>
          </a:endParaRPr>
        </a:p>
      </dgm:t>
    </dgm:pt>
    <dgm:pt modelId="{B55C4322-F164-6D49-8707-36EEF3BD0014}" type="parTrans" cxnId="{5B616890-6C6F-704A-97D1-8E321CDDB564}">
      <dgm:prSet/>
      <dgm:spPr/>
      <dgm:t>
        <a:bodyPr/>
        <a:lstStyle/>
        <a:p>
          <a:endParaRPr lang="en-US" sz="2300">
            <a:solidFill>
              <a:schemeClr val="tx1">
                <a:lumMod val="50000"/>
                <a:lumOff val="50000"/>
              </a:schemeClr>
            </a:solidFill>
            <a:latin typeface="Lato Regular"/>
            <a:cs typeface="Lato Regular"/>
          </a:endParaRPr>
        </a:p>
      </dgm:t>
    </dgm:pt>
    <dgm:pt modelId="{ED34076D-0F48-0341-8419-2F98D6EA94D2}" type="sibTrans" cxnId="{5B616890-6C6F-704A-97D1-8E321CDDB564}">
      <dgm:prSet/>
      <dgm:spPr/>
      <dgm:t>
        <a:bodyPr/>
        <a:lstStyle/>
        <a:p>
          <a:endParaRPr lang="en-US" sz="2300">
            <a:solidFill>
              <a:schemeClr val="tx1">
                <a:lumMod val="50000"/>
                <a:lumOff val="50000"/>
              </a:schemeClr>
            </a:solidFill>
            <a:latin typeface="Lato Regular"/>
            <a:cs typeface="Lato Regular"/>
          </a:endParaRPr>
        </a:p>
      </dgm:t>
    </dgm:pt>
    <dgm:pt modelId="{54B682DF-C728-F841-A37A-46AC0C60F8B5}">
      <dgm:prSet phldrT="[Text]" phldr="1" custT="1"/>
      <dgm:spPr/>
      <dgm:t>
        <a:bodyPr/>
        <a:lstStyle/>
        <a:p>
          <a:endParaRPr lang="en-US" sz="2300">
            <a:solidFill>
              <a:schemeClr val="tx1">
                <a:lumMod val="50000"/>
                <a:lumOff val="50000"/>
              </a:schemeClr>
            </a:solidFill>
            <a:latin typeface="Lato Regular"/>
            <a:cs typeface="Lato Regular"/>
          </a:endParaRPr>
        </a:p>
      </dgm:t>
    </dgm:pt>
    <dgm:pt modelId="{5622E29B-1331-0142-9A6E-E62F57A03C5F}" type="parTrans" cxnId="{E60D1E56-F24F-AE4F-A1CF-0B3E6FF3CDE1}">
      <dgm:prSet/>
      <dgm:spPr/>
      <dgm:t>
        <a:bodyPr/>
        <a:lstStyle/>
        <a:p>
          <a:endParaRPr lang="en-US" sz="2300">
            <a:solidFill>
              <a:schemeClr val="tx1">
                <a:lumMod val="50000"/>
                <a:lumOff val="50000"/>
              </a:schemeClr>
            </a:solidFill>
            <a:latin typeface="Lato Regular"/>
            <a:cs typeface="Lato Regular"/>
          </a:endParaRPr>
        </a:p>
      </dgm:t>
    </dgm:pt>
    <dgm:pt modelId="{B170C118-85D8-AE44-A01C-5EDF41B736B5}" type="sibTrans" cxnId="{E60D1E56-F24F-AE4F-A1CF-0B3E6FF3CDE1}">
      <dgm:prSet/>
      <dgm:spPr/>
      <dgm:t>
        <a:bodyPr/>
        <a:lstStyle/>
        <a:p>
          <a:endParaRPr lang="en-US" sz="2300">
            <a:solidFill>
              <a:schemeClr val="tx1">
                <a:lumMod val="50000"/>
                <a:lumOff val="50000"/>
              </a:schemeClr>
            </a:solidFill>
            <a:latin typeface="Lato Regular"/>
            <a:cs typeface="Lato Regular"/>
          </a:endParaRPr>
        </a:p>
      </dgm:t>
    </dgm:pt>
    <dgm:pt modelId="{2AA1C336-AB36-AF4E-AB0F-11EDC7E118B4}">
      <dgm:prSet phldrT="[Text]" phldr="1" custT="1"/>
      <dgm:spPr/>
      <dgm:t>
        <a:bodyPr/>
        <a:lstStyle/>
        <a:p>
          <a:endParaRPr lang="en-US" sz="2300">
            <a:solidFill>
              <a:schemeClr val="tx1">
                <a:lumMod val="50000"/>
                <a:lumOff val="50000"/>
              </a:schemeClr>
            </a:solidFill>
            <a:latin typeface="Lato Regular"/>
            <a:cs typeface="Lato Regular"/>
          </a:endParaRPr>
        </a:p>
      </dgm:t>
    </dgm:pt>
    <dgm:pt modelId="{D556022B-A6B0-1B47-9C09-59D82F90E0AC}" type="parTrans" cxnId="{2E4EAE39-B575-3B49-B818-5A5027829522}">
      <dgm:prSet/>
      <dgm:spPr/>
      <dgm:t>
        <a:bodyPr/>
        <a:lstStyle/>
        <a:p>
          <a:endParaRPr lang="en-US" sz="2300">
            <a:solidFill>
              <a:schemeClr val="tx1">
                <a:lumMod val="50000"/>
                <a:lumOff val="50000"/>
              </a:schemeClr>
            </a:solidFill>
            <a:latin typeface="Lato Regular"/>
            <a:cs typeface="Lato Regular"/>
          </a:endParaRPr>
        </a:p>
      </dgm:t>
    </dgm:pt>
    <dgm:pt modelId="{2D09DD7F-848C-0B40-B853-46DB0C742E42}" type="sibTrans" cxnId="{2E4EAE39-B575-3B49-B818-5A5027829522}">
      <dgm:prSet/>
      <dgm:spPr/>
      <dgm:t>
        <a:bodyPr/>
        <a:lstStyle/>
        <a:p>
          <a:endParaRPr lang="en-US" sz="2300">
            <a:solidFill>
              <a:schemeClr val="tx1">
                <a:lumMod val="50000"/>
                <a:lumOff val="50000"/>
              </a:schemeClr>
            </a:solidFill>
            <a:latin typeface="Lato Regular"/>
            <a:cs typeface="Lato Regular"/>
          </a:endParaRPr>
        </a:p>
      </dgm:t>
    </dgm:pt>
    <dgm:pt modelId="{413ABF95-499D-034E-9CF7-58BE6E86513B}">
      <dgm:prSet phldrT="[Text]" phldr="1" custT="1"/>
      <dgm:spPr/>
      <dgm:t>
        <a:bodyPr/>
        <a:lstStyle/>
        <a:p>
          <a:endParaRPr lang="en-US" sz="2300">
            <a:solidFill>
              <a:schemeClr val="tx1">
                <a:lumMod val="50000"/>
                <a:lumOff val="50000"/>
              </a:schemeClr>
            </a:solidFill>
            <a:latin typeface="Lato Regular"/>
            <a:cs typeface="Lato Regular"/>
          </a:endParaRPr>
        </a:p>
      </dgm:t>
    </dgm:pt>
    <dgm:pt modelId="{66174535-6A75-7749-A836-FFC7C9F2CBAD}" type="parTrans" cxnId="{E1312829-AFFA-9B46-90C4-115EBA81FB01}">
      <dgm:prSet/>
      <dgm:spPr/>
      <dgm:t>
        <a:bodyPr/>
        <a:lstStyle/>
        <a:p>
          <a:endParaRPr lang="en-US" sz="2300">
            <a:solidFill>
              <a:schemeClr val="tx1">
                <a:lumMod val="50000"/>
                <a:lumOff val="50000"/>
              </a:schemeClr>
            </a:solidFill>
            <a:latin typeface="Lato Regular"/>
            <a:cs typeface="Lato Regular"/>
          </a:endParaRPr>
        </a:p>
      </dgm:t>
    </dgm:pt>
    <dgm:pt modelId="{307693D3-A763-1640-9146-ED64233D4D68}" type="sibTrans" cxnId="{E1312829-AFFA-9B46-90C4-115EBA81FB01}">
      <dgm:prSet/>
      <dgm:spPr/>
      <dgm:t>
        <a:bodyPr/>
        <a:lstStyle/>
        <a:p>
          <a:endParaRPr lang="en-US" sz="2300">
            <a:solidFill>
              <a:schemeClr val="tx1">
                <a:lumMod val="50000"/>
                <a:lumOff val="50000"/>
              </a:schemeClr>
            </a:solidFill>
            <a:latin typeface="Lato Regular"/>
            <a:cs typeface="Lato Regular"/>
          </a:endParaRPr>
        </a:p>
      </dgm:t>
    </dgm:pt>
    <dgm:pt modelId="{BF303DEF-81E5-C945-A0E8-8EFCB1EEEF44}">
      <dgm:prSet phldrT="[Text]" phldr="1" custT="1"/>
      <dgm:spPr/>
      <dgm:t>
        <a:bodyPr/>
        <a:lstStyle/>
        <a:p>
          <a:endParaRPr lang="en-US" sz="2300">
            <a:solidFill>
              <a:schemeClr val="tx1">
                <a:lumMod val="50000"/>
                <a:lumOff val="50000"/>
              </a:schemeClr>
            </a:solidFill>
            <a:latin typeface="Lato Regular"/>
            <a:cs typeface="Lato Regular"/>
          </a:endParaRPr>
        </a:p>
      </dgm:t>
    </dgm:pt>
    <dgm:pt modelId="{A315CA57-CE66-7D45-8B95-67E2185070AA}" type="parTrans" cxnId="{D48569A6-D7D4-DC44-9239-45BF0A6DB7CD}">
      <dgm:prSet/>
      <dgm:spPr/>
      <dgm:t>
        <a:bodyPr/>
        <a:lstStyle/>
        <a:p>
          <a:endParaRPr lang="en-US" sz="2300">
            <a:solidFill>
              <a:schemeClr val="tx1">
                <a:lumMod val="50000"/>
                <a:lumOff val="50000"/>
              </a:schemeClr>
            </a:solidFill>
            <a:latin typeface="Lato Regular"/>
            <a:cs typeface="Lato Regular"/>
          </a:endParaRPr>
        </a:p>
      </dgm:t>
    </dgm:pt>
    <dgm:pt modelId="{FD99B24A-EB6C-694D-BB75-35E3BE9062E7}" type="sibTrans" cxnId="{D48569A6-D7D4-DC44-9239-45BF0A6DB7CD}">
      <dgm:prSet/>
      <dgm:spPr/>
      <dgm:t>
        <a:bodyPr/>
        <a:lstStyle/>
        <a:p>
          <a:endParaRPr lang="en-US" sz="2300">
            <a:solidFill>
              <a:schemeClr val="tx1">
                <a:lumMod val="50000"/>
                <a:lumOff val="50000"/>
              </a:schemeClr>
            </a:solidFill>
            <a:latin typeface="Lato Regular"/>
            <a:cs typeface="Lato Regular"/>
          </a:endParaRPr>
        </a:p>
      </dgm:t>
    </dgm:pt>
    <dgm:pt modelId="{7EB32F71-7A12-2A4F-9749-F3D3DE29B03E}">
      <dgm:prSet phldrT="[Text]" phldr="1" custT="1"/>
      <dgm:spPr/>
      <dgm:t>
        <a:bodyPr/>
        <a:lstStyle/>
        <a:p>
          <a:endParaRPr lang="en-US" sz="2300">
            <a:solidFill>
              <a:schemeClr val="tx1">
                <a:lumMod val="50000"/>
                <a:lumOff val="50000"/>
              </a:schemeClr>
            </a:solidFill>
            <a:latin typeface="Lato Regular"/>
            <a:cs typeface="Lato Regular"/>
          </a:endParaRPr>
        </a:p>
      </dgm:t>
    </dgm:pt>
    <dgm:pt modelId="{36708E08-0BCF-6746-8F16-6FBE1BAE0BE4}" type="parTrans" cxnId="{D027D193-742B-CF4B-9B0C-C0D966ADA832}">
      <dgm:prSet/>
      <dgm:spPr/>
      <dgm:t>
        <a:bodyPr/>
        <a:lstStyle/>
        <a:p>
          <a:endParaRPr lang="en-US" sz="2300">
            <a:solidFill>
              <a:schemeClr val="tx1">
                <a:lumMod val="50000"/>
                <a:lumOff val="50000"/>
              </a:schemeClr>
            </a:solidFill>
            <a:latin typeface="Lato Regular"/>
            <a:cs typeface="Lato Regular"/>
          </a:endParaRPr>
        </a:p>
      </dgm:t>
    </dgm:pt>
    <dgm:pt modelId="{3320ABBE-B336-F543-BAB5-623563634985}" type="sibTrans" cxnId="{D027D193-742B-CF4B-9B0C-C0D966ADA832}">
      <dgm:prSet/>
      <dgm:spPr/>
      <dgm:t>
        <a:bodyPr/>
        <a:lstStyle/>
        <a:p>
          <a:endParaRPr lang="en-US" sz="2300">
            <a:solidFill>
              <a:schemeClr val="tx1">
                <a:lumMod val="50000"/>
                <a:lumOff val="50000"/>
              </a:schemeClr>
            </a:solidFill>
            <a:latin typeface="Lato Regular"/>
            <a:cs typeface="Lato Regular"/>
          </a:endParaRPr>
        </a:p>
      </dgm:t>
    </dgm:pt>
    <dgm:pt modelId="{033E76F9-7BCF-9E47-8B4C-87D299BCA56F}">
      <dgm:prSet phldrT="[Text]" phldr="1" custT="1"/>
      <dgm:spPr/>
      <dgm:t>
        <a:bodyPr/>
        <a:lstStyle/>
        <a:p>
          <a:endParaRPr lang="en-US" sz="2300">
            <a:solidFill>
              <a:schemeClr val="tx1">
                <a:lumMod val="50000"/>
                <a:lumOff val="50000"/>
              </a:schemeClr>
            </a:solidFill>
            <a:latin typeface="Lato Regular"/>
            <a:cs typeface="Lato Regular"/>
          </a:endParaRPr>
        </a:p>
      </dgm:t>
    </dgm:pt>
    <dgm:pt modelId="{FEBBA7DA-AA33-6D4C-93E6-A595111F0958}" type="parTrans" cxnId="{74A6B270-58EC-2247-98CA-8FC969EAF5C6}">
      <dgm:prSet/>
      <dgm:spPr/>
      <dgm:t>
        <a:bodyPr/>
        <a:lstStyle/>
        <a:p>
          <a:endParaRPr lang="en-US" sz="2300">
            <a:solidFill>
              <a:schemeClr val="tx1">
                <a:lumMod val="50000"/>
                <a:lumOff val="50000"/>
              </a:schemeClr>
            </a:solidFill>
            <a:latin typeface="Lato Regular"/>
            <a:cs typeface="Lato Regular"/>
          </a:endParaRPr>
        </a:p>
      </dgm:t>
    </dgm:pt>
    <dgm:pt modelId="{AAA65CD2-D805-AC48-ABC3-242F5A3069A7}" type="sibTrans" cxnId="{74A6B270-58EC-2247-98CA-8FC969EAF5C6}">
      <dgm:prSet/>
      <dgm:spPr/>
      <dgm:t>
        <a:bodyPr/>
        <a:lstStyle/>
        <a:p>
          <a:endParaRPr lang="en-US" sz="2300">
            <a:solidFill>
              <a:schemeClr val="tx1">
                <a:lumMod val="50000"/>
                <a:lumOff val="50000"/>
              </a:schemeClr>
            </a:solidFill>
            <a:latin typeface="Lato Regular"/>
            <a:cs typeface="Lato Regular"/>
          </a:endParaRPr>
        </a:p>
      </dgm:t>
    </dgm:pt>
    <dgm:pt modelId="{E828543E-4944-CA40-97E9-EF7230F352BE}">
      <dgm:prSet custT="1"/>
      <dgm:spPr/>
      <dgm:t>
        <a:bodyPr/>
        <a:lstStyle/>
        <a:p>
          <a:endParaRPr lang="en-US" sz="2300" dirty="0">
            <a:solidFill>
              <a:schemeClr val="tx1">
                <a:lumMod val="50000"/>
                <a:lumOff val="50000"/>
              </a:schemeClr>
            </a:solidFill>
            <a:latin typeface="Lato Regular"/>
            <a:cs typeface="Lato Regular"/>
          </a:endParaRPr>
        </a:p>
      </dgm:t>
    </dgm:pt>
    <dgm:pt modelId="{C910ECAF-429B-AA4A-A158-4B9F28D302B9}" type="parTrans" cxnId="{19573876-00B2-5C4F-A3A3-757B1FE0ABBE}">
      <dgm:prSet/>
      <dgm:spPr/>
      <dgm:t>
        <a:bodyPr/>
        <a:lstStyle/>
        <a:p>
          <a:endParaRPr lang="en-US" sz="2300">
            <a:solidFill>
              <a:schemeClr val="tx1">
                <a:lumMod val="50000"/>
                <a:lumOff val="50000"/>
              </a:schemeClr>
            </a:solidFill>
            <a:latin typeface="Lato Regular"/>
            <a:cs typeface="Lato Regular"/>
          </a:endParaRPr>
        </a:p>
      </dgm:t>
    </dgm:pt>
    <dgm:pt modelId="{3E4F9AEB-0F3F-764D-AF15-C96A0A5F484F}" type="sibTrans" cxnId="{19573876-00B2-5C4F-A3A3-757B1FE0ABBE}">
      <dgm:prSet/>
      <dgm:spPr/>
      <dgm:t>
        <a:bodyPr/>
        <a:lstStyle/>
        <a:p>
          <a:endParaRPr lang="en-US" sz="2300">
            <a:solidFill>
              <a:schemeClr val="tx1">
                <a:lumMod val="50000"/>
                <a:lumOff val="50000"/>
              </a:schemeClr>
            </a:solidFill>
            <a:latin typeface="Lato Regular"/>
            <a:cs typeface="Lato Regular"/>
          </a:endParaRPr>
        </a:p>
      </dgm:t>
    </dgm:pt>
    <dgm:pt modelId="{3E28A99C-CDCF-3740-8BF3-8C27A5E146A0}" type="pres">
      <dgm:prSet presAssocID="{4773FDCD-F2E3-B543-8756-F3EC7E24D202}" presName="theList" presStyleCnt="0">
        <dgm:presLayoutVars>
          <dgm:dir/>
          <dgm:animLvl val="lvl"/>
          <dgm:resizeHandles val="exact"/>
        </dgm:presLayoutVars>
      </dgm:prSet>
      <dgm:spPr/>
    </dgm:pt>
    <dgm:pt modelId="{2355919C-E359-5443-9663-39BA3C0DCE87}" type="pres">
      <dgm:prSet presAssocID="{40753C61-0562-534F-8B46-AEBE693E8E2E}" presName="compNode" presStyleCnt="0"/>
      <dgm:spPr/>
    </dgm:pt>
    <dgm:pt modelId="{2B257E00-C7B4-8845-803B-34DF9154E858}" type="pres">
      <dgm:prSet presAssocID="{40753C61-0562-534F-8B46-AEBE693E8E2E}" presName="noGeometry" presStyleCnt="0"/>
      <dgm:spPr/>
    </dgm:pt>
    <dgm:pt modelId="{5E6FC755-9153-8247-8A02-F89A857C01C5}" type="pres">
      <dgm:prSet presAssocID="{40753C61-0562-534F-8B46-AEBE693E8E2E}" presName="childTextVisible" presStyleLbl="bgAccFollowNode1" presStyleIdx="0" presStyleCnt="4">
        <dgm:presLayoutVars>
          <dgm:bulletEnabled val="1"/>
        </dgm:presLayoutVars>
      </dgm:prSet>
      <dgm:spPr/>
    </dgm:pt>
    <dgm:pt modelId="{5A13498A-1EA8-B749-9C21-1C0D370268FC}" type="pres">
      <dgm:prSet presAssocID="{40753C61-0562-534F-8B46-AEBE693E8E2E}" presName="childTextHidden" presStyleLbl="bgAccFollowNode1" presStyleIdx="0" presStyleCnt="4"/>
      <dgm:spPr/>
    </dgm:pt>
    <dgm:pt modelId="{DDEF8714-54D5-5C49-9699-CD9920B51D84}" type="pres">
      <dgm:prSet presAssocID="{40753C61-0562-534F-8B46-AEBE693E8E2E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CA12A9DC-8752-0047-A52C-80EC0292BAF7}" type="pres">
      <dgm:prSet presAssocID="{40753C61-0562-534F-8B46-AEBE693E8E2E}" presName="aSpace" presStyleCnt="0"/>
      <dgm:spPr/>
    </dgm:pt>
    <dgm:pt modelId="{C61A8F0D-4B76-794E-8A45-E4AE101D9D41}" type="pres">
      <dgm:prSet presAssocID="{54B682DF-C728-F841-A37A-46AC0C60F8B5}" presName="compNode" presStyleCnt="0"/>
      <dgm:spPr/>
    </dgm:pt>
    <dgm:pt modelId="{C59DBA4B-78FE-ED47-8E43-CF415A164DDC}" type="pres">
      <dgm:prSet presAssocID="{54B682DF-C728-F841-A37A-46AC0C60F8B5}" presName="noGeometry" presStyleCnt="0"/>
      <dgm:spPr/>
    </dgm:pt>
    <dgm:pt modelId="{981DF769-64E2-3943-AD42-34BB73F5913F}" type="pres">
      <dgm:prSet presAssocID="{54B682DF-C728-F841-A37A-46AC0C60F8B5}" presName="childTextVisible" presStyleLbl="bgAccFollowNode1" presStyleIdx="1" presStyleCnt="4">
        <dgm:presLayoutVars>
          <dgm:bulletEnabled val="1"/>
        </dgm:presLayoutVars>
      </dgm:prSet>
      <dgm:spPr/>
    </dgm:pt>
    <dgm:pt modelId="{30ED489D-977D-4D4D-8F9C-8F2FF5089E86}" type="pres">
      <dgm:prSet presAssocID="{54B682DF-C728-F841-A37A-46AC0C60F8B5}" presName="childTextHidden" presStyleLbl="bgAccFollowNode1" presStyleIdx="1" presStyleCnt="4"/>
      <dgm:spPr/>
    </dgm:pt>
    <dgm:pt modelId="{0ACB4A5E-4DDA-DB4D-9E96-9BD98BF53CBD}" type="pres">
      <dgm:prSet presAssocID="{54B682DF-C728-F841-A37A-46AC0C60F8B5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48DA424E-5515-414D-A820-C7002E7F6525}" type="pres">
      <dgm:prSet presAssocID="{54B682DF-C728-F841-A37A-46AC0C60F8B5}" presName="aSpace" presStyleCnt="0"/>
      <dgm:spPr/>
    </dgm:pt>
    <dgm:pt modelId="{F6616FD5-A118-F646-B1EF-759E28DA6D2F}" type="pres">
      <dgm:prSet presAssocID="{BF303DEF-81E5-C945-A0E8-8EFCB1EEEF44}" presName="compNode" presStyleCnt="0"/>
      <dgm:spPr/>
    </dgm:pt>
    <dgm:pt modelId="{17642866-C229-024E-96AC-C413D115A75F}" type="pres">
      <dgm:prSet presAssocID="{BF303DEF-81E5-C945-A0E8-8EFCB1EEEF44}" presName="noGeometry" presStyleCnt="0"/>
      <dgm:spPr/>
    </dgm:pt>
    <dgm:pt modelId="{FF79C277-9F5F-D247-BF3E-718478CD9770}" type="pres">
      <dgm:prSet presAssocID="{BF303DEF-81E5-C945-A0E8-8EFCB1EEEF44}" presName="childTextVisible" presStyleLbl="bgAccFollowNode1" presStyleIdx="2" presStyleCnt="4">
        <dgm:presLayoutVars>
          <dgm:bulletEnabled val="1"/>
        </dgm:presLayoutVars>
      </dgm:prSet>
      <dgm:spPr/>
    </dgm:pt>
    <dgm:pt modelId="{75706CE8-0243-F741-B60B-CD0DC6470346}" type="pres">
      <dgm:prSet presAssocID="{BF303DEF-81E5-C945-A0E8-8EFCB1EEEF44}" presName="childTextHidden" presStyleLbl="bgAccFollowNode1" presStyleIdx="2" presStyleCnt="4"/>
      <dgm:spPr/>
    </dgm:pt>
    <dgm:pt modelId="{7EC446CB-C33A-964F-83B2-8F780FC99CCB}" type="pres">
      <dgm:prSet presAssocID="{BF303DEF-81E5-C945-A0E8-8EFCB1EEEF44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1E20D69F-005C-9F44-8647-D7F7AD6AD1FA}" type="pres">
      <dgm:prSet presAssocID="{BF303DEF-81E5-C945-A0E8-8EFCB1EEEF44}" presName="aSpace" presStyleCnt="0"/>
      <dgm:spPr/>
    </dgm:pt>
    <dgm:pt modelId="{15EF3F01-4E18-6C4B-9AF5-335D65E5D972}" type="pres">
      <dgm:prSet presAssocID="{E828543E-4944-CA40-97E9-EF7230F352BE}" presName="compNode" presStyleCnt="0"/>
      <dgm:spPr/>
    </dgm:pt>
    <dgm:pt modelId="{841F215A-7493-3A4F-A41A-8F97071C1E54}" type="pres">
      <dgm:prSet presAssocID="{E828543E-4944-CA40-97E9-EF7230F352BE}" presName="noGeometry" presStyleCnt="0"/>
      <dgm:spPr/>
    </dgm:pt>
    <dgm:pt modelId="{B78A7BC2-EA64-B84A-BED4-43043A9C473C}" type="pres">
      <dgm:prSet presAssocID="{E828543E-4944-CA40-97E9-EF7230F352BE}" presName="childTextVisible" presStyleLbl="bgAccFollowNode1" presStyleIdx="3" presStyleCnt="4">
        <dgm:presLayoutVars>
          <dgm:bulletEnabled val="1"/>
        </dgm:presLayoutVars>
      </dgm:prSet>
      <dgm:spPr/>
    </dgm:pt>
    <dgm:pt modelId="{68DBBE1B-6BE0-2845-B7B0-8F2765A84CCF}" type="pres">
      <dgm:prSet presAssocID="{E828543E-4944-CA40-97E9-EF7230F352BE}" presName="childTextHidden" presStyleLbl="bgAccFollowNode1" presStyleIdx="3" presStyleCnt="4"/>
      <dgm:spPr/>
    </dgm:pt>
    <dgm:pt modelId="{A3D8578D-9DAF-A642-A64D-DAC7BB31BD92}" type="pres">
      <dgm:prSet presAssocID="{E828543E-4944-CA40-97E9-EF7230F352BE}" presName="parentText" presStyleLbl="node1" presStyleIdx="3" presStyleCnt="4">
        <dgm:presLayoutVars>
          <dgm:chMax val="1"/>
          <dgm:bulletEnabled val="1"/>
        </dgm:presLayoutVars>
      </dgm:prSet>
      <dgm:spPr/>
    </dgm:pt>
  </dgm:ptLst>
  <dgm:cxnLst>
    <dgm:cxn modelId="{E3BAB409-4FF6-3B44-9903-4C9D07483684}" type="presOf" srcId="{4773FDCD-F2E3-B543-8756-F3EC7E24D202}" destId="{3E28A99C-CDCF-3740-8BF3-8C27A5E146A0}" srcOrd="0" destOrd="0" presId="urn:microsoft.com/office/officeart/2005/8/layout/hProcess6"/>
    <dgm:cxn modelId="{1816970F-C98D-8D42-BB94-BE800ADBC02A}" type="presOf" srcId="{BF303DEF-81E5-C945-A0E8-8EFCB1EEEF44}" destId="{7EC446CB-C33A-964F-83B2-8F780FC99CCB}" srcOrd="0" destOrd="0" presId="urn:microsoft.com/office/officeart/2005/8/layout/hProcess6"/>
    <dgm:cxn modelId="{D907EB22-527D-5C46-ADFC-3DAFC89F60F3}" type="presOf" srcId="{DFDE5FF8-4F4D-E94E-9DA8-98976C97C7FC}" destId="{5E6FC755-9153-8247-8A02-F89A857C01C5}" srcOrd="0" destOrd="1" presId="urn:microsoft.com/office/officeart/2005/8/layout/hProcess6"/>
    <dgm:cxn modelId="{E1312829-AFFA-9B46-90C4-115EBA81FB01}" srcId="{54B682DF-C728-F841-A37A-46AC0C60F8B5}" destId="{413ABF95-499D-034E-9CF7-58BE6E86513B}" srcOrd="1" destOrd="0" parTransId="{66174535-6A75-7749-A836-FFC7C9F2CBAD}" sibTransId="{307693D3-A763-1640-9146-ED64233D4D68}"/>
    <dgm:cxn modelId="{876F7229-B8DC-6B4A-B664-6EBB97BC6413}" type="presOf" srcId="{033E76F9-7BCF-9E47-8B4C-87D299BCA56F}" destId="{FF79C277-9F5F-D247-BF3E-718478CD9770}" srcOrd="0" destOrd="1" presId="urn:microsoft.com/office/officeart/2005/8/layout/hProcess6"/>
    <dgm:cxn modelId="{1C585132-21CA-5F40-8908-34578B7BC28F}" type="presOf" srcId="{54B682DF-C728-F841-A37A-46AC0C60F8B5}" destId="{0ACB4A5E-4DDA-DB4D-9E96-9BD98BF53CBD}" srcOrd="0" destOrd="0" presId="urn:microsoft.com/office/officeart/2005/8/layout/hProcess6"/>
    <dgm:cxn modelId="{12D31839-EBA3-4944-A7FD-CF0DF0CFB2D2}" type="presOf" srcId="{033E76F9-7BCF-9E47-8B4C-87D299BCA56F}" destId="{75706CE8-0243-F741-B60B-CD0DC6470346}" srcOrd="1" destOrd="1" presId="urn:microsoft.com/office/officeart/2005/8/layout/hProcess6"/>
    <dgm:cxn modelId="{2E4EAE39-B575-3B49-B818-5A5027829522}" srcId="{54B682DF-C728-F841-A37A-46AC0C60F8B5}" destId="{2AA1C336-AB36-AF4E-AB0F-11EDC7E118B4}" srcOrd="0" destOrd="0" parTransId="{D556022B-A6B0-1B47-9C09-59D82F90E0AC}" sibTransId="{2D09DD7F-848C-0B40-B853-46DB0C742E42}"/>
    <dgm:cxn modelId="{FFAA4665-078D-2B4C-A21A-F9123CFFFE68}" type="presOf" srcId="{2AA1C336-AB36-AF4E-AB0F-11EDC7E118B4}" destId="{981DF769-64E2-3943-AD42-34BB73F5913F}" srcOrd="0" destOrd="0" presId="urn:microsoft.com/office/officeart/2005/8/layout/hProcess6"/>
    <dgm:cxn modelId="{FD8EC14D-32F9-834E-A0E9-984E72690E62}" type="presOf" srcId="{413ABF95-499D-034E-9CF7-58BE6E86513B}" destId="{30ED489D-977D-4D4D-8F9C-8F2FF5089E86}" srcOrd="1" destOrd="1" presId="urn:microsoft.com/office/officeart/2005/8/layout/hProcess6"/>
    <dgm:cxn modelId="{74A6B270-58EC-2247-98CA-8FC969EAF5C6}" srcId="{BF303DEF-81E5-C945-A0E8-8EFCB1EEEF44}" destId="{033E76F9-7BCF-9E47-8B4C-87D299BCA56F}" srcOrd="1" destOrd="0" parTransId="{FEBBA7DA-AA33-6D4C-93E6-A595111F0958}" sibTransId="{AAA65CD2-D805-AC48-ABC3-242F5A3069A7}"/>
    <dgm:cxn modelId="{1CC8EB72-2A8D-2541-8181-4E3A1D554D4A}" type="presOf" srcId="{2AA1C336-AB36-AF4E-AB0F-11EDC7E118B4}" destId="{30ED489D-977D-4D4D-8F9C-8F2FF5089E86}" srcOrd="1" destOrd="0" presId="urn:microsoft.com/office/officeart/2005/8/layout/hProcess6"/>
    <dgm:cxn modelId="{E60D1E56-F24F-AE4F-A1CF-0B3E6FF3CDE1}" srcId="{4773FDCD-F2E3-B543-8756-F3EC7E24D202}" destId="{54B682DF-C728-F841-A37A-46AC0C60F8B5}" srcOrd="1" destOrd="0" parTransId="{5622E29B-1331-0142-9A6E-E62F57A03C5F}" sibTransId="{B170C118-85D8-AE44-A01C-5EDF41B736B5}"/>
    <dgm:cxn modelId="{19573876-00B2-5C4F-A3A3-757B1FE0ABBE}" srcId="{4773FDCD-F2E3-B543-8756-F3EC7E24D202}" destId="{E828543E-4944-CA40-97E9-EF7230F352BE}" srcOrd="3" destOrd="0" parTransId="{C910ECAF-429B-AA4A-A158-4B9F28D302B9}" sibTransId="{3E4F9AEB-0F3F-764D-AF15-C96A0A5F484F}"/>
    <dgm:cxn modelId="{5B616890-6C6F-704A-97D1-8E321CDDB564}" srcId="{40753C61-0562-534F-8B46-AEBE693E8E2E}" destId="{DFDE5FF8-4F4D-E94E-9DA8-98976C97C7FC}" srcOrd="1" destOrd="0" parTransId="{B55C4322-F164-6D49-8707-36EEF3BD0014}" sibTransId="{ED34076D-0F48-0341-8419-2F98D6EA94D2}"/>
    <dgm:cxn modelId="{D027D193-742B-CF4B-9B0C-C0D966ADA832}" srcId="{BF303DEF-81E5-C945-A0E8-8EFCB1EEEF44}" destId="{7EB32F71-7A12-2A4F-9749-F3D3DE29B03E}" srcOrd="0" destOrd="0" parTransId="{36708E08-0BCF-6746-8F16-6FBE1BAE0BE4}" sibTransId="{3320ABBE-B336-F543-BAB5-623563634985}"/>
    <dgm:cxn modelId="{D48569A6-D7D4-DC44-9239-45BF0A6DB7CD}" srcId="{4773FDCD-F2E3-B543-8756-F3EC7E24D202}" destId="{BF303DEF-81E5-C945-A0E8-8EFCB1EEEF44}" srcOrd="2" destOrd="0" parTransId="{A315CA57-CE66-7D45-8B95-67E2185070AA}" sibTransId="{FD99B24A-EB6C-694D-BB75-35E3BE9062E7}"/>
    <dgm:cxn modelId="{C0018AB0-F30B-464E-91BB-EFEE819B0DA7}" type="presOf" srcId="{413ABF95-499D-034E-9CF7-58BE6E86513B}" destId="{981DF769-64E2-3943-AD42-34BB73F5913F}" srcOrd="0" destOrd="1" presId="urn:microsoft.com/office/officeart/2005/8/layout/hProcess6"/>
    <dgm:cxn modelId="{503B87B6-117A-EF46-9A4D-369F1D854CCD}" type="presOf" srcId="{40753C61-0562-534F-8B46-AEBE693E8E2E}" destId="{DDEF8714-54D5-5C49-9699-CD9920B51D84}" srcOrd="0" destOrd="0" presId="urn:microsoft.com/office/officeart/2005/8/layout/hProcess6"/>
    <dgm:cxn modelId="{1AF1F6BC-C2F4-BA43-A3F1-D0A904236658}" srcId="{40753C61-0562-534F-8B46-AEBE693E8E2E}" destId="{767D1C04-10BF-F644-8605-5804445148FC}" srcOrd="0" destOrd="0" parTransId="{45EC17B7-56A3-5E47-96F9-2D18501E8285}" sibTransId="{6362BEF9-4F02-3343-9FBE-D33663E16BF0}"/>
    <dgm:cxn modelId="{9F0969BE-50E6-4049-8EAF-DE2CABD2C88B}" type="presOf" srcId="{7EB32F71-7A12-2A4F-9749-F3D3DE29B03E}" destId="{75706CE8-0243-F741-B60B-CD0DC6470346}" srcOrd="1" destOrd="0" presId="urn:microsoft.com/office/officeart/2005/8/layout/hProcess6"/>
    <dgm:cxn modelId="{9678C5C4-A77D-074B-8FBD-EABF86CF28A6}" type="presOf" srcId="{DFDE5FF8-4F4D-E94E-9DA8-98976C97C7FC}" destId="{5A13498A-1EA8-B749-9C21-1C0D370268FC}" srcOrd="1" destOrd="1" presId="urn:microsoft.com/office/officeart/2005/8/layout/hProcess6"/>
    <dgm:cxn modelId="{10A0CCCA-6C0B-8E49-807E-61B9BBC8DC14}" type="presOf" srcId="{E828543E-4944-CA40-97E9-EF7230F352BE}" destId="{A3D8578D-9DAF-A642-A64D-DAC7BB31BD92}" srcOrd="0" destOrd="0" presId="urn:microsoft.com/office/officeart/2005/8/layout/hProcess6"/>
    <dgm:cxn modelId="{FEC7D6D2-07E7-3C4D-B728-3064755AEB4B}" type="presOf" srcId="{7EB32F71-7A12-2A4F-9749-F3D3DE29B03E}" destId="{FF79C277-9F5F-D247-BF3E-718478CD9770}" srcOrd="0" destOrd="0" presId="urn:microsoft.com/office/officeart/2005/8/layout/hProcess6"/>
    <dgm:cxn modelId="{03897EF6-4E6B-CA40-B6DE-E6D017E92F62}" type="presOf" srcId="{767D1C04-10BF-F644-8605-5804445148FC}" destId="{5E6FC755-9153-8247-8A02-F89A857C01C5}" srcOrd="0" destOrd="0" presId="urn:microsoft.com/office/officeart/2005/8/layout/hProcess6"/>
    <dgm:cxn modelId="{2662B3F6-5185-674C-8507-3B8EE03864AE}" srcId="{4773FDCD-F2E3-B543-8756-F3EC7E24D202}" destId="{40753C61-0562-534F-8B46-AEBE693E8E2E}" srcOrd="0" destOrd="0" parTransId="{C9167229-424D-5245-A802-AFFC54274A1E}" sibTransId="{0D5F59AE-F96E-004E-B0B1-F5957971DA9F}"/>
    <dgm:cxn modelId="{42647CF9-DA57-F84C-914E-F7478E7B1EB9}" type="presOf" srcId="{767D1C04-10BF-F644-8605-5804445148FC}" destId="{5A13498A-1EA8-B749-9C21-1C0D370268FC}" srcOrd="1" destOrd="0" presId="urn:microsoft.com/office/officeart/2005/8/layout/hProcess6"/>
    <dgm:cxn modelId="{8B8D8F44-F723-0C40-AA5A-639221DFDCA7}" type="presParOf" srcId="{3E28A99C-CDCF-3740-8BF3-8C27A5E146A0}" destId="{2355919C-E359-5443-9663-39BA3C0DCE87}" srcOrd="0" destOrd="0" presId="urn:microsoft.com/office/officeart/2005/8/layout/hProcess6"/>
    <dgm:cxn modelId="{1B576FB8-479F-5F4B-8086-DA9B8046BF4D}" type="presParOf" srcId="{2355919C-E359-5443-9663-39BA3C0DCE87}" destId="{2B257E00-C7B4-8845-803B-34DF9154E858}" srcOrd="0" destOrd="0" presId="urn:microsoft.com/office/officeart/2005/8/layout/hProcess6"/>
    <dgm:cxn modelId="{5C462BCA-952B-4F49-805A-28706864FC40}" type="presParOf" srcId="{2355919C-E359-5443-9663-39BA3C0DCE87}" destId="{5E6FC755-9153-8247-8A02-F89A857C01C5}" srcOrd="1" destOrd="0" presId="urn:microsoft.com/office/officeart/2005/8/layout/hProcess6"/>
    <dgm:cxn modelId="{E72AD0B8-C25E-5D4A-A46C-F98484BA84D1}" type="presParOf" srcId="{2355919C-E359-5443-9663-39BA3C0DCE87}" destId="{5A13498A-1EA8-B749-9C21-1C0D370268FC}" srcOrd="2" destOrd="0" presId="urn:microsoft.com/office/officeart/2005/8/layout/hProcess6"/>
    <dgm:cxn modelId="{E169AF77-29FB-6341-9DE9-C28635B9663E}" type="presParOf" srcId="{2355919C-E359-5443-9663-39BA3C0DCE87}" destId="{DDEF8714-54D5-5C49-9699-CD9920B51D84}" srcOrd="3" destOrd="0" presId="urn:microsoft.com/office/officeart/2005/8/layout/hProcess6"/>
    <dgm:cxn modelId="{E1BE44EB-E1AA-1A4A-A0AE-20DF46658E9E}" type="presParOf" srcId="{3E28A99C-CDCF-3740-8BF3-8C27A5E146A0}" destId="{CA12A9DC-8752-0047-A52C-80EC0292BAF7}" srcOrd="1" destOrd="0" presId="urn:microsoft.com/office/officeart/2005/8/layout/hProcess6"/>
    <dgm:cxn modelId="{29B14749-449D-DE46-BA87-79D4B451ECC8}" type="presParOf" srcId="{3E28A99C-CDCF-3740-8BF3-8C27A5E146A0}" destId="{C61A8F0D-4B76-794E-8A45-E4AE101D9D41}" srcOrd="2" destOrd="0" presId="urn:microsoft.com/office/officeart/2005/8/layout/hProcess6"/>
    <dgm:cxn modelId="{75A33FE1-D871-4B41-8F98-ABF13C8F25D7}" type="presParOf" srcId="{C61A8F0D-4B76-794E-8A45-E4AE101D9D41}" destId="{C59DBA4B-78FE-ED47-8E43-CF415A164DDC}" srcOrd="0" destOrd="0" presId="urn:microsoft.com/office/officeart/2005/8/layout/hProcess6"/>
    <dgm:cxn modelId="{009A250F-A898-F242-927F-5CA35F57F821}" type="presParOf" srcId="{C61A8F0D-4B76-794E-8A45-E4AE101D9D41}" destId="{981DF769-64E2-3943-AD42-34BB73F5913F}" srcOrd="1" destOrd="0" presId="urn:microsoft.com/office/officeart/2005/8/layout/hProcess6"/>
    <dgm:cxn modelId="{92FDE739-D5C4-804E-B965-2666BD0DCA16}" type="presParOf" srcId="{C61A8F0D-4B76-794E-8A45-E4AE101D9D41}" destId="{30ED489D-977D-4D4D-8F9C-8F2FF5089E86}" srcOrd="2" destOrd="0" presId="urn:microsoft.com/office/officeart/2005/8/layout/hProcess6"/>
    <dgm:cxn modelId="{C06D9346-00CD-3B42-9C74-FD0FCE96237D}" type="presParOf" srcId="{C61A8F0D-4B76-794E-8A45-E4AE101D9D41}" destId="{0ACB4A5E-4DDA-DB4D-9E96-9BD98BF53CBD}" srcOrd="3" destOrd="0" presId="urn:microsoft.com/office/officeart/2005/8/layout/hProcess6"/>
    <dgm:cxn modelId="{AC3D8EBB-EA9B-604D-B60F-37B62EDA8808}" type="presParOf" srcId="{3E28A99C-CDCF-3740-8BF3-8C27A5E146A0}" destId="{48DA424E-5515-414D-A820-C7002E7F6525}" srcOrd="3" destOrd="0" presId="urn:microsoft.com/office/officeart/2005/8/layout/hProcess6"/>
    <dgm:cxn modelId="{723B7E80-A3AC-A346-AB5A-C12063C15391}" type="presParOf" srcId="{3E28A99C-CDCF-3740-8BF3-8C27A5E146A0}" destId="{F6616FD5-A118-F646-B1EF-759E28DA6D2F}" srcOrd="4" destOrd="0" presId="urn:microsoft.com/office/officeart/2005/8/layout/hProcess6"/>
    <dgm:cxn modelId="{B4AA44A3-2AD8-CA44-AB25-08737F49903A}" type="presParOf" srcId="{F6616FD5-A118-F646-B1EF-759E28DA6D2F}" destId="{17642866-C229-024E-96AC-C413D115A75F}" srcOrd="0" destOrd="0" presId="urn:microsoft.com/office/officeart/2005/8/layout/hProcess6"/>
    <dgm:cxn modelId="{F526744E-A006-0941-95E8-F4BC00652BC7}" type="presParOf" srcId="{F6616FD5-A118-F646-B1EF-759E28DA6D2F}" destId="{FF79C277-9F5F-D247-BF3E-718478CD9770}" srcOrd="1" destOrd="0" presId="urn:microsoft.com/office/officeart/2005/8/layout/hProcess6"/>
    <dgm:cxn modelId="{A46AA124-3079-A044-B6BF-7FA2EF58A9D5}" type="presParOf" srcId="{F6616FD5-A118-F646-B1EF-759E28DA6D2F}" destId="{75706CE8-0243-F741-B60B-CD0DC6470346}" srcOrd="2" destOrd="0" presId="urn:microsoft.com/office/officeart/2005/8/layout/hProcess6"/>
    <dgm:cxn modelId="{69B119FA-0C0F-CE4F-85AE-4ED9DFB74FF8}" type="presParOf" srcId="{F6616FD5-A118-F646-B1EF-759E28DA6D2F}" destId="{7EC446CB-C33A-964F-83B2-8F780FC99CCB}" srcOrd="3" destOrd="0" presId="urn:microsoft.com/office/officeart/2005/8/layout/hProcess6"/>
    <dgm:cxn modelId="{4DCBCBEF-B5B6-6C42-971B-75BBF039146D}" type="presParOf" srcId="{3E28A99C-CDCF-3740-8BF3-8C27A5E146A0}" destId="{1E20D69F-005C-9F44-8647-D7F7AD6AD1FA}" srcOrd="5" destOrd="0" presId="urn:microsoft.com/office/officeart/2005/8/layout/hProcess6"/>
    <dgm:cxn modelId="{77B28336-C8F4-E84B-88C2-6B39A54C3A88}" type="presParOf" srcId="{3E28A99C-CDCF-3740-8BF3-8C27A5E146A0}" destId="{15EF3F01-4E18-6C4B-9AF5-335D65E5D972}" srcOrd="6" destOrd="0" presId="urn:microsoft.com/office/officeart/2005/8/layout/hProcess6"/>
    <dgm:cxn modelId="{AEC5D094-51C6-2E43-BF88-854E1551B0A1}" type="presParOf" srcId="{15EF3F01-4E18-6C4B-9AF5-335D65E5D972}" destId="{841F215A-7493-3A4F-A41A-8F97071C1E54}" srcOrd="0" destOrd="0" presId="urn:microsoft.com/office/officeart/2005/8/layout/hProcess6"/>
    <dgm:cxn modelId="{AF3E186D-491E-0041-8B74-3F42F3849089}" type="presParOf" srcId="{15EF3F01-4E18-6C4B-9AF5-335D65E5D972}" destId="{B78A7BC2-EA64-B84A-BED4-43043A9C473C}" srcOrd="1" destOrd="0" presId="urn:microsoft.com/office/officeart/2005/8/layout/hProcess6"/>
    <dgm:cxn modelId="{F1D0E6B7-B330-C24B-BBF2-62AEE0486B6C}" type="presParOf" srcId="{15EF3F01-4E18-6C4B-9AF5-335D65E5D972}" destId="{68DBBE1B-6BE0-2845-B7B0-8F2765A84CCF}" srcOrd="2" destOrd="0" presId="urn:microsoft.com/office/officeart/2005/8/layout/hProcess6"/>
    <dgm:cxn modelId="{644F33D0-9A8A-D144-8DFA-E1B36DAD62E2}" type="presParOf" srcId="{15EF3F01-4E18-6C4B-9AF5-335D65E5D972}" destId="{A3D8578D-9DAF-A642-A64D-DAC7BB31BD92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22E12D-5589-5641-8968-2C60F278AFCE}">
      <dsp:nvSpPr>
        <dsp:cNvPr id="0" name=""/>
        <dsp:cNvSpPr/>
      </dsp:nvSpPr>
      <dsp:spPr>
        <a:xfrm>
          <a:off x="4645325" y="328"/>
          <a:ext cx="2339699" cy="2339699"/>
        </a:xfrm>
        <a:prstGeom prst="ellipse">
          <a:avLst/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latin typeface="Lato Light"/>
            <a:cs typeface="Lato Light"/>
          </a:endParaRPr>
        </a:p>
      </dsp:txBody>
      <dsp:txXfrm>
        <a:off x="4987966" y="342969"/>
        <a:ext cx="1654417" cy="1654417"/>
      </dsp:txXfrm>
    </dsp:sp>
    <dsp:sp modelId="{F09DF994-6F8E-5B4D-ABFB-382DF50DFC53}">
      <dsp:nvSpPr>
        <dsp:cNvPr id="0" name=""/>
        <dsp:cNvSpPr/>
      </dsp:nvSpPr>
      <dsp:spPr>
        <a:xfrm rot="2160000">
          <a:off x="6911401" y="1798237"/>
          <a:ext cx="623306" cy="7896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Lato Light"/>
            <a:cs typeface="Lato Light"/>
          </a:endParaRPr>
        </a:p>
      </dsp:txBody>
      <dsp:txXfrm>
        <a:off x="6929257" y="1901211"/>
        <a:ext cx="436314" cy="473788"/>
      </dsp:txXfrm>
    </dsp:sp>
    <dsp:sp modelId="{C073FDA0-EACE-5A43-8600-63F382AFB715}">
      <dsp:nvSpPr>
        <dsp:cNvPr id="0" name=""/>
        <dsp:cNvSpPr/>
      </dsp:nvSpPr>
      <dsp:spPr>
        <a:xfrm>
          <a:off x="7489626" y="2066834"/>
          <a:ext cx="2339699" cy="2339699"/>
        </a:xfrm>
        <a:prstGeom prst="ellipse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latin typeface="Lato Light"/>
            <a:cs typeface="Lato Light"/>
          </a:endParaRPr>
        </a:p>
      </dsp:txBody>
      <dsp:txXfrm>
        <a:off x="7832267" y="2409475"/>
        <a:ext cx="1654417" cy="1654417"/>
      </dsp:txXfrm>
    </dsp:sp>
    <dsp:sp modelId="{3E5E38E4-677B-CA49-89FB-FF552B3AAFD5}">
      <dsp:nvSpPr>
        <dsp:cNvPr id="0" name=""/>
        <dsp:cNvSpPr/>
      </dsp:nvSpPr>
      <dsp:spPr>
        <a:xfrm rot="6480000">
          <a:off x="7810061" y="4496919"/>
          <a:ext cx="623306" cy="7896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Lato Light"/>
            <a:cs typeface="Lato Light"/>
          </a:endParaRPr>
        </a:p>
      </dsp:txBody>
      <dsp:txXfrm rot="10800000">
        <a:off x="7932449" y="4565929"/>
        <a:ext cx="436314" cy="473788"/>
      </dsp:txXfrm>
    </dsp:sp>
    <dsp:sp modelId="{4CEA2B4A-09EF-7A4C-912C-329F81962BD6}">
      <dsp:nvSpPr>
        <dsp:cNvPr id="0" name=""/>
        <dsp:cNvSpPr/>
      </dsp:nvSpPr>
      <dsp:spPr>
        <a:xfrm>
          <a:off x="6403200" y="5410509"/>
          <a:ext cx="2339699" cy="2339699"/>
        </a:xfrm>
        <a:prstGeom prst="ellipse">
          <a:avLst/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latin typeface="Lato Light"/>
            <a:cs typeface="Lato Light"/>
          </a:endParaRPr>
        </a:p>
      </dsp:txBody>
      <dsp:txXfrm>
        <a:off x="6745841" y="5753150"/>
        <a:ext cx="1654417" cy="1654417"/>
      </dsp:txXfrm>
    </dsp:sp>
    <dsp:sp modelId="{ACF88890-915B-0644-952D-813A63D379C7}">
      <dsp:nvSpPr>
        <dsp:cNvPr id="0" name=""/>
        <dsp:cNvSpPr/>
      </dsp:nvSpPr>
      <dsp:spPr>
        <a:xfrm rot="10800000">
          <a:off x="5521163" y="6185535"/>
          <a:ext cx="623306" cy="7896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Lato Light"/>
            <a:cs typeface="Lato Light"/>
          </a:endParaRPr>
        </a:p>
      </dsp:txBody>
      <dsp:txXfrm rot="10800000">
        <a:off x="5708155" y="6343465"/>
        <a:ext cx="436314" cy="473788"/>
      </dsp:txXfrm>
    </dsp:sp>
    <dsp:sp modelId="{1F3AC3B1-5A94-044F-A1AF-2678FFB5C50D}">
      <dsp:nvSpPr>
        <dsp:cNvPr id="0" name=""/>
        <dsp:cNvSpPr/>
      </dsp:nvSpPr>
      <dsp:spPr>
        <a:xfrm>
          <a:off x="2887451" y="5410509"/>
          <a:ext cx="2339699" cy="2339699"/>
        </a:xfrm>
        <a:prstGeom prst="ellipse">
          <a:avLst/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latin typeface="Lato Light"/>
            <a:cs typeface="Lato Light"/>
          </a:endParaRPr>
        </a:p>
      </dsp:txBody>
      <dsp:txXfrm>
        <a:off x="3230092" y="5753150"/>
        <a:ext cx="1654417" cy="1654417"/>
      </dsp:txXfrm>
    </dsp:sp>
    <dsp:sp modelId="{7566C940-A6EB-684C-BCC5-F13CD753AEF9}">
      <dsp:nvSpPr>
        <dsp:cNvPr id="0" name=""/>
        <dsp:cNvSpPr/>
      </dsp:nvSpPr>
      <dsp:spPr>
        <a:xfrm rot="15120000">
          <a:off x="3207886" y="4530474"/>
          <a:ext cx="623306" cy="7896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Lato Light"/>
            <a:cs typeface="Lato Light"/>
          </a:endParaRPr>
        </a:p>
      </dsp:txBody>
      <dsp:txXfrm rot="10800000">
        <a:off x="3330274" y="4777324"/>
        <a:ext cx="436314" cy="473788"/>
      </dsp:txXfrm>
    </dsp:sp>
    <dsp:sp modelId="{1F592C04-4A00-AA4A-9E95-2165FE63E037}">
      <dsp:nvSpPr>
        <dsp:cNvPr id="0" name=""/>
        <dsp:cNvSpPr/>
      </dsp:nvSpPr>
      <dsp:spPr>
        <a:xfrm>
          <a:off x="1801025" y="2066834"/>
          <a:ext cx="2339699" cy="2339699"/>
        </a:xfrm>
        <a:prstGeom prst="ellipse">
          <a:avLst/>
        </a:prstGeom>
        <a:solidFill>
          <a:schemeClr val="accent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latin typeface="Lato Light"/>
            <a:cs typeface="Lato Light"/>
          </a:endParaRPr>
        </a:p>
      </dsp:txBody>
      <dsp:txXfrm>
        <a:off x="2143666" y="2409475"/>
        <a:ext cx="1654417" cy="1654417"/>
      </dsp:txXfrm>
    </dsp:sp>
    <dsp:sp modelId="{CFACF15A-095A-AE49-B1EE-B238D7D3DC47}">
      <dsp:nvSpPr>
        <dsp:cNvPr id="0" name=""/>
        <dsp:cNvSpPr/>
      </dsp:nvSpPr>
      <dsp:spPr>
        <a:xfrm rot="19440000">
          <a:off x="4067100" y="1818975"/>
          <a:ext cx="623306" cy="7896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Lato Light"/>
            <a:cs typeface="Lato Light"/>
          </a:endParaRPr>
        </a:p>
      </dsp:txBody>
      <dsp:txXfrm>
        <a:off x="4084956" y="2031861"/>
        <a:ext cx="436314" cy="4737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6FC755-9153-8247-8A02-F89A857C01C5}">
      <dsp:nvSpPr>
        <dsp:cNvPr id="0" name=""/>
        <dsp:cNvSpPr/>
      </dsp:nvSpPr>
      <dsp:spPr>
        <a:xfrm>
          <a:off x="1042556" y="832281"/>
          <a:ext cx="4127319" cy="3607797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14605" rIns="29210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300" kern="1200" dirty="0">
            <a:solidFill>
              <a:schemeClr val="tx1">
                <a:lumMod val="50000"/>
                <a:lumOff val="50000"/>
              </a:schemeClr>
            </a:solidFill>
            <a:latin typeface="Lato Regular"/>
            <a:cs typeface="Lato Regular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300" kern="1200" dirty="0">
            <a:solidFill>
              <a:schemeClr val="tx1">
                <a:lumMod val="50000"/>
                <a:lumOff val="50000"/>
              </a:schemeClr>
            </a:solidFill>
            <a:latin typeface="Lato Regular"/>
            <a:cs typeface="Lato Regular"/>
          </a:endParaRPr>
        </a:p>
      </dsp:txBody>
      <dsp:txXfrm>
        <a:off x="2074386" y="1373451"/>
        <a:ext cx="2012068" cy="2525457"/>
      </dsp:txXfrm>
    </dsp:sp>
    <dsp:sp modelId="{DDEF8714-54D5-5C49-9699-CD9920B51D84}">
      <dsp:nvSpPr>
        <dsp:cNvPr id="0" name=""/>
        <dsp:cNvSpPr/>
      </dsp:nvSpPr>
      <dsp:spPr>
        <a:xfrm>
          <a:off x="10726" y="1604350"/>
          <a:ext cx="2063659" cy="206365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 dirty="0">
            <a:solidFill>
              <a:schemeClr val="tx1">
                <a:lumMod val="50000"/>
                <a:lumOff val="50000"/>
              </a:schemeClr>
            </a:solidFill>
            <a:latin typeface="Lato Regular"/>
            <a:cs typeface="Lato Regular"/>
          </a:endParaRPr>
        </a:p>
      </dsp:txBody>
      <dsp:txXfrm>
        <a:off x="312942" y="1906566"/>
        <a:ext cx="1459227" cy="1459227"/>
      </dsp:txXfrm>
    </dsp:sp>
    <dsp:sp modelId="{981DF769-64E2-3943-AD42-34BB73F5913F}">
      <dsp:nvSpPr>
        <dsp:cNvPr id="0" name=""/>
        <dsp:cNvSpPr/>
      </dsp:nvSpPr>
      <dsp:spPr>
        <a:xfrm>
          <a:off x="6459663" y="832281"/>
          <a:ext cx="4127319" cy="3607797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14605" rIns="29210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300" kern="1200">
            <a:solidFill>
              <a:schemeClr val="tx1">
                <a:lumMod val="50000"/>
                <a:lumOff val="50000"/>
              </a:schemeClr>
            </a:solidFill>
            <a:latin typeface="Lato Regular"/>
            <a:cs typeface="Lato Regular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300" kern="1200">
            <a:solidFill>
              <a:schemeClr val="tx1">
                <a:lumMod val="50000"/>
                <a:lumOff val="50000"/>
              </a:schemeClr>
            </a:solidFill>
            <a:latin typeface="Lato Regular"/>
            <a:cs typeface="Lato Regular"/>
          </a:endParaRPr>
        </a:p>
      </dsp:txBody>
      <dsp:txXfrm>
        <a:off x="7491493" y="1373451"/>
        <a:ext cx="2012068" cy="2525457"/>
      </dsp:txXfrm>
    </dsp:sp>
    <dsp:sp modelId="{0ACB4A5E-4DDA-DB4D-9E96-9BD98BF53CBD}">
      <dsp:nvSpPr>
        <dsp:cNvPr id="0" name=""/>
        <dsp:cNvSpPr/>
      </dsp:nvSpPr>
      <dsp:spPr>
        <a:xfrm>
          <a:off x="5427833" y="1604350"/>
          <a:ext cx="2063659" cy="206365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>
            <a:solidFill>
              <a:schemeClr val="tx1">
                <a:lumMod val="50000"/>
                <a:lumOff val="50000"/>
              </a:schemeClr>
            </a:solidFill>
            <a:latin typeface="Lato Regular"/>
            <a:cs typeface="Lato Regular"/>
          </a:endParaRPr>
        </a:p>
      </dsp:txBody>
      <dsp:txXfrm>
        <a:off x="5730049" y="1906566"/>
        <a:ext cx="1459227" cy="1459227"/>
      </dsp:txXfrm>
    </dsp:sp>
    <dsp:sp modelId="{FF79C277-9F5F-D247-BF3E-718478CD9770}">
      <dsp:nvSpPr>
        <dsp:cNvPr id="0" name=""/>
        <dsp:cNvSpPr/>
      </dsp:nvSpPr>
      <dsp:spPr>
        <a:xfrm>
          <a:off x="11876771" y="832281"/>
          <a:ext cx="4127319" cy="3607797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14605" rIns="29210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300" kern="1200">
            <a:solidFill>
              <a:schemeClr val="tx1">
                <a:lumMod val="50000"/>
                <a:lumOff val="50000"/>
              </a:schemeClr>
            </a:solidFill>
            <a:latin typeface="Lato Regular"/>
            <a:cs typeface="Lato Regular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300" kern="1200">
            <a:solidFill>
              <a:schemeClr val="tx1">
                <a:lumMod val="50000"/>
                <a:lumOff val="50000"/>
              </a:schemeClr>
            </a:solidFill>
            <a:latin typeface="Lato Regular"/>
            <a:cs typeface="Lato Regular"/>
          </a:endParaRPr>
        </a:p>
      </dsp:txBody>
      <dsp:txXfrm>
        <a:off x="12908601" y="1373451"/>
        <a:ext cx="2012068" cy="2525457"/>
      </dsp:txXfrm>
    </dsp:sp>
    <dsp:sp modelId="{7EC446CB-C33A-964F-83B2-8F780FC99CCB}">
      <dsp:nvSpPr>
        <dsp:cNvPr id="0" name=""/>
        <dsp:cNvSpPr/>
      </dsp:nvSpPr>
      <dsp:spPr>
        <a:xfrm>
          <a:off x="10844941" y="1604350"/>
          <a:ext cx="2063659" cy="206365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>
            <a:solidFill>
              <a:schemeClr val="tx1">
                <a:lumMod val="50000"/>
                <a:lumOff val="50000"/>
              </a:schemeClr>
            </a:solidFill>
            <a:latin typeface="Lato Regular"/>
            <a:cs typeface="Lato Regular"/>
          </a:endParaRPr>
        </a:p>
      </dsp:txBody>
      <dsp:txXfrm>
        <a:off x="11147157" y="1906566"/>
        <a:ext cx="1459227" cy="1459227"/>
      </dsp:txXfrm>
    </dsp:sp>
    <dsp:sp modelId="{B78A7BC2-EA64-B84A-BED4-43043A9C473C}">
      <dsp:nvSpPr>
        <dsp:cNvPr id="0" name=""/>
        <dsp:cNvSpPr/>
      </dsp:nvSpPr>
      <dsp:spPr>
        <a:xfrm>
          <a:off x="17293878" y="832281"/>
          <a:ext cx="4127319" cy="3607797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D8578D-9DAF-A642-A64D-DAC7BB31BD92}">
      <dsp:nvSpPr>
        <dsp:cNvPr id="0" name=""/>
        <dsp:cNvSpPr/>
      </dsp:nvSpPr>
      <dsp:spPr>
        <a:xfrm>
          <a:off x="16262048" y="1604350"/>
          <a:ext cx="2063659" cy="206365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 dirty="0">
            <a:solidFill>
              <a:schemeClr val="tx1">
                <a:lumMod val="50000"/>
                <a:lumOff val="50000"/>
              </a:schemeClr>
            </a:solidFill>
            <a:latin typeface="Lato Regular"/>
            <a:cs typeface="Lato Regular"/>
          </a:endParaRPr>
        </a:p>
      </dsp:txBody>
      <dsp:txXfrm>
        <a:off x="16564264" y="1906566"/>
        <a:ext cx="1459227" cy="14592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8AD1F4-EB9B-8D4C-8330-A7FD24F71DA8}" type="datetimeFigureOut">
              <a:rPr lang="en-US" smtClean="0"/>
              <a:pPr/>
              <a:t>1/10/2023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FAAED-601C-2E42-A5D2-7D875446EB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7862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B5DB0-7631-C740-8B9A-54252701A623}" type="datetimeFigureOut">
              <a:rPr lang="en-US" smtClean="0"/>
              <a:pPr/>
              <a:t>1/10/2023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6955A8-62FB-E247-BFB6-6D96B50CB5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0409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038822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1038822" algn="l" defTabSz="1038822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2077642" algn="l" defTabSz="1038822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3116464" algn="l" defTabSz="1038822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4155282" algn="l" defTabSz="1038822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5194102" algn="l" defTabSz="1038822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6232922" algn="l" defTabSz="1038822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7271744" algn="l" defTabSz="1038822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8310564" algn="l" defTabSz="1038822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Shape 378"/>
          <p:cNvSpPr txBox="1">
            <a:spLocks noGrp="1"/>
          </p:cNvSpPr>
          <p:nvPr>
            <p:ph type="body" idx="1"/>
          </p:nvPr>
        </p:nvSpPr>
        <p:spPr>
          <a:xfrm>
            <a:off x="914401" y="3257550"/>
            <a:ext cx="7315199" cy="30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487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Shape 43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35" name="Shape 435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 rt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80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Shape 62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27" name="Shape 62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3292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Shape 62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27" name="Shape 62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9675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4033E-101C-4E74-914E-62AD2C5E4AB5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329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525" name="Shape 52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86604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955A8-62FB-E247-BFB6-6D96B50CB5D7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2329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955A8-62FB-E247-BFB6-6D96B50CB5D7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2014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955A8-62FB-E247-BFB6-6D96B50CB5D7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559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Shape 389"/>
          <p:cNvSpPr txBox="1">
            <a:spLocks noGrp="1"/>
          </p:cNvSpPr>
          <p:nvPr>
            <p:ph type="body" idx="1"/>
          </p:nvPr>
        </p:nvSpPr>
        <p:spPr>
          <a:xfrm>
            <a:off x="914401" y="3257550"/>
            <a:ext cx="7315199" cy="30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9208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400" baseline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955A8-62FB-E247-BFB6-6D96B50CB5D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551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955A8-62FB-E247-BFB6-6D96B50CB5D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193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Shape 61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18" name="Shape 61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3262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19" name="Shape 219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 rt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643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4" name="Shape 284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566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13" name="Shape 31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1596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25" name="Shape 32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8690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537" name="Shape 53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5116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10879825" y="4162944"/>
            <a:ext cx="2731955" cy="1964200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818873" y="6120100"/>
            <a:ext cx="12794285" cy="86356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 baseline="0">
                <a:solidFill>
                  <a:schemeClr val="bg1"/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/>
              <a:t>Break </a:t>
            </a:r>
            <a:r>
              <a:rPr lang="es-ES_tradnl" dirty="0" err="1"/>
              <a:t>Slide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818873" y="7094677"/>
            <a:ext cx="12794285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22626556" y="7511359"/>
            <a:ext cx="2029071" cy="8248458"/>
            <a:chOff x="18127944" y="-2245960"/>
            <a:chExt cx="4485144" cy="18239862"/>
          </a:xfrm>
        </p:grpSpPr>
        <p:sp>
          <p:nvSpPr>
            <p:cNvPr id="7" name="Rectangle 6"/>
            <p:cNvSpPr/>
            <p:nvPr userDrawn="1"/>
          </p:nvSpPr>
          <p:spPr>
            <a:xfrm rot="18083416">
              <a:off x="10335980" y="5546004"/>
              <a:ext cx="18239862" cy="2655933"/>
            </a:xfrm>
            <a:custGeom>
              <a:avLst/>
              <a:gdLst>
                <a:gd name="connsiteX0" fmla="*/ 0 w 20143506"/>
                <a:gd name="connsiteY0" fmla="*/ 0 h 2641600"/>
                <a:gd name="connsiteX1" fmla="*/ 20143506 w 20143506"/>
                <a:gd name="connsiteY1" fmla="*/ 0 h 2641600"/>
                <a:gd name="connsiteX2" fmla="*/ 20143506 w 20143506"/>
                <a:gd name="connsiteY2" fmla="*/ 2641600 h 2641600"/>
                <a:gd name="connsiteX3" fmla="*/ 0 w 20143506"/>
                <a:gd name="connsiteY3" fmla="*/ 2641600 h 2641600"/>
                <a:gd name="connsiteX4" fmla="*/ 0 w 20143506"/>
                <a:gd name="connsiteY4" fmla="*/ 0 h 2641600"/>
                <a:gd name="connsiteX0" fmla="*/ 0 w 20143506"/>
                <a:gd name="connsiteY0" fmla="*/ 0 h 2641600"/>
                <a:gd name="connsiteX1" fmla="*/ 20143506 w 20143506"/>
                <a:gd name="connsiteY1" fmla="*/ 0 h 2641600"/>
                <a:gd name="connsiteX2" fmla="*/ 20143506 w 20143506"/>
                <a:gd name="connsiteY2" fmla="*/ 2641600 h 2641600"/>
                <a:gd name="connsiteX3" fmla="*/ 1572528 w 20143506"/>
                <a:gd name="connsiteY3" fmla="*/ 2634250 h 2641600"/>
                <a:gd name="connsiteX4" fmla="*/ 0 w 20143506"/>
                <a:gd name="connsiteY4" fmla="*/ 0 h 2641600"/>
                <a:gd name="connsiteX0" fmla="*/ 0 w 20143506"/>
                <a:gd name="connsiteY0" fmla="*/ 13230 h 2654830"/>
                <a:gd name="connsiteX1" fmla="*/ 16654103 w 20143506"/>
                <a:gd name="connsiteY1" fmla="*/ 0 h 2654830"/>
                <a:gd name="connsiteX2" fmla="*/ 20143506 w 20143506"/>
                <a:gd name="connsiteY2" fmla="*/ 2654830 h 2654830"/>
                <a:gd name="connsiteX3" fmla="*/ 1572528 w 20143506"/>
                <a:gd name="connsiteY3" fmla="*/ 2647480 h 2654830"/>
                <a:gd name="connsiteX4" fmla="*/ 0 w 20143506"/>
                <a:gd name="connsiteY4" fmla="*/ 13230 h 2654830"/>
                <a:gd name="connsiteX0" fmla="*/ 0 w 18239862"/>
                <a:gd name="connsiteY0" fmla="*/ 13230 h 2655933"/>
                <a:gd name="connsiteX1" fmla="*/ 16654103 w 18239862"/>
                <a:gd name="connsiteY1" fmla="*/ 0 h 2655933"/>
                <a:gd name="connsiteX2" fmla="*/ 18239862 w 18239862"/>
                <a:gd name="connsiteY2" fmla="*/ 2655933 h 2655933"/>
                <a:gd name="connsiteX3" fmla="*/ 1572528 w 18239862"/>
                <a:gd name="connsiteY3" fmla="*/ 2647480 h 2655933"/>
                <a:gd name="connsiteX4" fmla="*/ 0 w 18239862"/>
                <a:gd name="connsiteY4" fmla="*/ 13230 h 2655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39862" h="2655933">
                  <a:moveTo>
                    <a:pt x="0" y="13230"/>
                  </a:moveTo>
                  <a:lnTo>
                    <a:pt x="16654103" y="0"/>
                  </a:lnTo>
                  <a:lnTo>
                    <a:pt x="18239862" y="2655933"/>
                  </a:lnTo>
                  <a:lnTo>
                    <a:pt x="1572528" y="2647480"/>
                  </a:lnTo>
                  <a:lnTo>
                    <a:pt x="0" y="132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6"/>
            <p:cNvSpPr/>
            <p:nvPr userDrawn="1"/>
          </p:nvSpPr>
          <p:spPr>
            <a:xfrm rot="18083416">
              <a:off x="13298006" y="6362531"/>
              <a:ext cx="17375137" cy="1255027"/>
            </a:xfrm>
            <a:custGeom>
              <a:avLst/>
              <a:gdLst>
                <a:gd name="connsiteX0" fmla="*/ 0 w 20143506"/>
                <a:gd name="connsiteY0" fmla="*/ 0 h 2641600"/>
                <a:gd name="connsiteX1" fmla="*/ 20143506 w 20143506"/>
                <a:gd name="connsiteY1" fmla="*/ 0 h 2641600"/>
                <a:gd name="connsiteX2" fmla="*/ 20143506 w 20143506"/>
                <a:gd name="connsiteY2" fmla="*/ 2641600 h 2641600"/>
                <a:gd name="connsiteX3" fmla="*/ 0 w 20143506"/>
                <a:gd name="connsiteY3" fmla="*/ 2641600 h 2641600"/>
                <a:gd name="connsiteX4" fmla="*/ 0 w 20143506"/>
                <a:gd name="connsiteY4" fmla="*/ 0 h 2641600"/>
                <a:gd name="connsiteX0" fmla="*/ 0 w 20143506"/>
                <a:gd name="connsiteY0" fmla="*/ 0 h 2641600"/>
                <a:gd name="connsiteX1" fmla="*/ 20143506 w 20143506"/>
                <a:gd name="connsiteY1" fmla="*/ 0 h 2641600"/>
                <a:gd name="connsiteX2" fmla="*/ 20143506 w 20143506"/>
                <a:gd name="connsiteY2" fmla="*/ 2641600 h 2641600"/>
                <a:gd name="connsiteX3" fmla="*/ 1572528 w 20143506"/>
                <a:gd name="connsiteY3" fmla="*/ 2634250 h 2641600"/>
                <a:gd name="connsiteX4" fmla="*/ 0 w 20143506"/>
                <a:gd name="connsiteY4" fmla="*/ 0 h 2641600"/>
                <a:gd name="connsiteX0" fmla="*/ 0 w 20143506"/>
                <a:gd name="connsiteY0" fmla="*/ 13230 h 2654830"/>
                <a:gd name="connsiteX1" fmla="*/ 16654103 w 20143506"/>
                <a:gd name="connsiteY1" fmla="*/ 0 h 2654830"/>
                <a:gd name="connsiteX2" fmla="*/ 20143506 w 20143506"/>
                <a:gd name="connsiteY2" fmla="*/ 2654830 h 2654830"/>
                <a:gd name="connsiteX3" fmla="*/ 1572528 w 20143506"/>
                <a:gd name="connsiteY3" fmla="*/ 2647480 h 2654830"/>
                <a:gd name="connsiteX4" fmla="*/ 0 w 20143506"/>
                <a:gd name="connsiteY4" fmla="*/ 13230 h 2654830"/>
                <a:gd name="connsiteX0" fmla="*/ 0 w 18239862"/>
                <a:gd name="connsiteY0" fmla="*/ 13230 h 2655933"/>
                <a:gd name="connsiteX1" fmla="*/ 16654103 w 18239862"/>
                <a:gd name="connsiteY1" fmla="*/ 0 h 2655933"/>
                <a:gd name="connsiteX2" fmla="*/ 18239862 w 18239862"/>
                <a:gd name="connsiteY2" fmla="*/ 2655933 h 2655933"/>
                <a:gd name="connsiteX3" fmla="*/ 1572528 w 18239862"/>
                <a:gd name="connsiteY3" fmla="*/ 2647480 h 2655933"/>
                <a:gd name="connsiteX4" fmla="*/ 0 w 18239862"/>
                <a:gd name="connsiteY4" fmla="*/ 13230 h 2655933"/>
                <a:gd name="connsiteX0" fmla="*/ 0 w 17375137"/>
                <a:gd name="connsiteY0" fmla="*/ 13230 h 2647480"/>
                <a:gd name="connsiteX1" fmla="*/ 16654103 w 17375137"/>
                <a:gd name="connsiteY1" fmla="*/ 0 h 2647480"/>
                <a:gd name="connsiteX2" fmla="*/ 17375137 w 17375137"/>
                <a:gd name="connsiteY2" fmla="*/ 1189979 h 2647480"/>
                <a:gd name="connsiteX3" fmla="*/ 1572528 w 17375137"/>
                <a:gd name="connsiteY3" fmla="*/ 2647480 h 2647480"/>
                <a:gd name="connsiteX4" fmla="*/ 0 w 17375137"/>
                <a:gd name="connsiteY4" fmla="*/ 13230 h 2647480"/>
                <a:gd name="connsiteX0" fmla="*/ 0 w 17375137"/>
                <a:gd name="connsiteY0" fmla="*/ 13230 h 1255027"/>
                <a:gd name="connsiteX1" fmla="*/ 16654103 w 17375137"/>
                <a:gd name="connsiteY1" fmla="*/ 0 h 1255027"/>
                <a:gd name="connsiteX2" fmla="*/ 17375137 w 17375137"/>
                <a:gd name="connsiteY2" fmla="*/ 1189979 h 1255027"/>
                <a:gd name="connsiteX3" fmla="*/ 782405 w 17375137"/>
                <a:gd name="connsiteY3" fmla="*/ 1255027 h 1255027"/>
                <a:gd name="connsiteX4" fmla="*/ 0 w 17375137"/>
                <a:gd name="connsiteY4" fmla="*/ 13230 h 125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75137" h="1255027">
                  <a:moveTo>
                    <a:pt x="0" y="13230"/>
                  </a:moveTo>
                  <a:lnTo>
                    <a:pt x="16654103" y="0"/>
                  </a:lnTo>
                  <a:lnTo>
                    <a:pt x="17375137" y="1189979"/>
                  </a:lnTo>
                  <a:lnTo>
                    <a:pt x="782405" y="1255027"/>
                  </a:lnTo>
                  <a:lnTo>
                    <a:pt x="0" y="132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818873" y="7636253"/>
            <a:ext cx="12794285" cy="1261518"/>
          </a:xfrm>
          <a:prstGeom prst="rect">
            <a:avLst/>
          </a:prstGeom>
        </p:spPr>
        <p:txBody>
          <a:bodyPr vert="horz" lIns="0" tIns="121900" rIns="0" bIns="12190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In </a:t>
            </a:r>
            <a:r>
              <a:rPr lang="en-US" dirty="0" err="1"/>
              <a:t>pulvinar</a:t>
            </a:r>
            <a:r>
              <a:rPr lang="en-US" dirty="0"/>
              <a:t> quam vitae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067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cons Slide Exampl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 userDrawn="1"/>
        </p:nvSpPr>
        <p:spPr>
          <a:xfrm>
            <a:off x="1" y="3558651"/>
            <a:ext cx="24387175" cy="5693686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Oval 1"/>
          <p:cNvSpPr/>
          <p:nvPr userDrawn="1"/>
        </p:nvSpPr>
        <p:spPr>
          <a:xfrm>
            <a:off x="6198458" y="4439689"/>
            <a:ext cx="1462989" cy="146241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36915" y="649160"/>
            <a:ext cx="21431925" cy="86356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chemeClr val="bg1">
                    <a:lumMod val="95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536915" y="1623733"/>
            <a:ext cx="21431925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Oval 26"/>
          <p:cNvSpPr/>
          <p:nvPr userDrawn="1"/>
        </p:nvSpPr>
        <p:spPr>
          <a:xfrm>
            <a:off x="11721197" y="4439689"/>
            <a:ext cx="1462989" cy="1462418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 userDrawn="1"/>
        </p:nvSpPr>
        <p:spPr>
          <a:xfrm>
            <a:off x="17245911" y="4439689"/>
            <a:ext cx="1462989" cy="1462418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5987551" y="4593641"/>
            <a:ext cx="1945512" cy="1102534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0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926085" y="5920645"/>
            <a:ext cx="4082613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4926085" y="6650464"/>
            <a:ext cx="4082613" cy="139343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n-US" dirty="0"/>
              <a:t>Donec vel nisl nec risus vulputate placerat in at ligula magna nec lacus porttitor hendrerit. </a:t>
            </a: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11490202" y="4593641"/>
            <a:ext cx="1945512" cy="1102534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0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10467235" y="5920645"/>
            <a:ext cx="4082613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44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10467235" y="6650464"/>
            <a:ext cx="4082613" cy="139343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n-US" dirty="0"/>
              <a:t>Donec vel nisl nec risus vulputate placerat in at ligula magna nec lacus porttitor hendrerit. </a:t>
            </a:r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17036968" y="4593641"/>
            <a:ext cx="1945512" cy="1102534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0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28" hasCustomPrompt="1"/>
          </p:nvPr>
        </p:nvSpPr>
        <p:spPr>
          <a:xfrm>
            <a:off x="15937003" y="5920645"/>
            <a:ext cx="4082613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47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15937003" y="6650464"/>
            <a:ext cx="4082613" cy="139343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n-US" dirty="0"/>
              <a:t>Donec vel nisl nec risus vulputate placerat in at ligula magna nec lacus porttitor hendrerit. </a:t>
            </a:r>
          </a:p>
        </p:txBody>
      </p:sp>
      <p:sp>
        <p:nvSpPr>
          <p:cNvPr id="48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549436" y="10212804"/>
            <a:ext cx="17315167" cy="209392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400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In </a:t>
            </a:r>
            <a:r>
              <a:rPr lang="en-US" dirty="0" err="1"/>
              <a:t>pulvinar</a:t>
            </a:r>
            <a:r>
              <a:rPr lang="en-US" dirty="0"/>
              <a:t> quam vitae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,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at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id, dictum abo </a:t>
            </a:r>
            <a:r>
              <a:rPr lang="en-US" dirty="0" err="1"/>
              <a:t>zacomic</a:t>
            </a:r>
            <a:r>
              <a:rPr lang="en-US" dirty="0"/>
              <a:t> quam. </a:t>
            </a:r>
          </a:p>
        </p:txBody>
      </p:sp>
    </p:spTree>
    <p:extLst>
      <p:ext uri="{BB962C8B-B14F-4D97-AF65-F5344CB8AC3E}">
        <p14:creationId xmlns:p14="http://schemas.microsoft.com/office/powerpoint/2010/main" val="330262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4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4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4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4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28" grpId="0" animBg="1"/>
      <p:bldP spid="3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bar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36915" y="649160"/>
            <a:ext cx="21431925" cy="86356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chemeClr val="bg1">
                    <a:lumMod val="95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536915" y="1623733"/>
            <a:ext cx="21431925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2" name="Rounded Rectangle 21"/>
          <p:cNvSpPr/>
          <p:nvPr userDrawn="1"/>
        </p:nvSpPr>
        <p:spPr>
          <a:xfrm>
            <a:off x="11833726" y="-284631"/>
            <a:ext cx="824406" cy="569262"/>
          </a:xfrm>
          <a:prstGeom prst="roundRect">
            <a:avLst>
              <a:gd name="adj" fmla="val 2173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28" name="Rounded Rectangle 27"/>
          <p:cNvSpPr/>
          <p:nvPr userDrawn="1"/>
        </p:nvSpPr>
        <p:spPr>
          <a:xfrm>
            <a:off x="1" y="4695497"/>
            <a:ext cx="24387175" cy="5693686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1536915" y="2963543"/>
            <a:ext cx="6644281" cy="7425642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549436" y="10886344"/>
            <a:ext cx="17315167" cy="209392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400" b="0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In </a:t>
            </a:r>
            <a:r>
              <a:rPr lang="en-US" dirty="0" err="1"/>
              <a:t>pulvinar</a:t>
            </a:r>
            <a:r>
              <a:rPr lang="en-US" dirty="0"/>
              <a:t> quam vitae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,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at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id, dictum abo </a:t>
            </a:r>
            <a:r>
              <a:rPr lang="en-US" dirty="0" err="1"/>
              <a:t>zacomic</a:t>
            </a:r>
            <a:r>
              <a:rPr lang="en-US" dirty="0"/>
              <a:t> quam. 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8566963" y="5778893"/>
            <a:ext cx="14401875" cy="415366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8566979" y="6363213"/>
            <a:ext cx="14403676" cy="310779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In </a:t>
            </a:r>
            <a:r>
              <a:rPr lang="en-US" dirty="0" err="1"/>
              <a:t>pulvinar</a:t>
            </a:r>
            <a:r>
              <a:rPr lang="en-US" dirty="0"/>
              <a:t> quam vitae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,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at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id, dictum quam. </a:t>
            </a:r>
            <a:r>
              <a:rPr lang="en-US" dirty="0" err="1"/>
              <a:t>Praesent</a:t>
            </a:r>
            <a:r>
              <a:rPr lang="en-US" dirty="0"/>
              <a:t> a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3169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"/>
                            </p:stCondLst>
                            <p:childTnLst>
                              <p:par>
                                <p:cTn id="2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8" grpId="0" animBg="1"/>
      <p:bldP spid="41" grpId="0"/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bar 2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36915" y="649160"/>
            <a:ext cx="21431925" cy="86356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chemeClr val="bg1">
                    <a:lumMod val="95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536915" y="1623733"/>
            <a:ext cx="21431925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2" name="Rounded Rectangle 21"/>
          <p:cNvSpPr/>
          <p:nvPr userDrawn="1"/>
        </p:nvSpPr>
        <p:spPr>
          <a:xfrm>
            <a:off x="11833726" y="-284631"/>
            <a:ext cx="824406" cy="569262"/>
          </a:xfrm>
          <a:prstGeom prst="roundRect">
            <a:avLst>
              <a:gd name="adj" fmla="val 2173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28" name="Rounded Rectangle 27"/>
          <p:cNvSpPr/>
          <p:nvPr userDrawn="1"/>
        </p:nvSpPr>
        <p:spPr>
          <a:xfrm>
            <a:off x="1" y="3098251"/>
            <a:ext cx="24387175" cy="7425642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" y="3098251"/>
            <a:ext cx="8181193" cy="7425642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9047363" y="5240069"/>
            <a:ext cx="13921475" cy="415366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9047439" y="5824388"/>
            <a:ext cx="13923216" cy="206556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In </a:t>
            </a:r>
            <a:r>
              <a:rPr lang="en-US" dirty="0" err="1"/>
              <a:t>pulvinar</a:t>
            </a:r>
            <a:r>
              <a:rPr lang="en-US" dirty="0"/>
              <a:t> quam vitae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,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at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id, dictum quam. </a:t>
            </a:r>
            <a:r>
              <a:rPr lang="en-US" dirty="0" err="1"/>
              <a:t>Praesent</a:t>
            </a:r>
            <a:r>
              <a:rPr lang="en-US" dirty="0"/>
              <a:t> a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 </a:t>
            </a:r>
          </a:p>
        </p:txBody>
      </p:sp>
      <p:sp>
        <p:nvSpPr>
          <p:cNvPr id="10" name="Rounded Rectangle 9"/>
          <p:cNvSpPr/>
          <p:nvPr userDrawn="1"/>
        </p:nvSpPr>
        <p:spPr>
          <a:xfrm>
            <a:off x="9047362" y="8253242"/>
            <a:ext cx="1440189" cy="1440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9151676" y="8467028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2" name="Rounded Rectangle 11"/>
          <p:cNvSpPr/>
          <p:nvPr userDrawn="1"/>
        </p:nvSpPr>
        <p:spPr>
          <a:xfrm>
            <a:off x="11283436" y="8253242"/>
            <a:ext cx="1440189" cy="1440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11387750" y="8467028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7" name="Rounded Rectangle 16"/>
          <p:cNvSpPr/>
          <p:nvPr userDrawn="1"/>
        </p:nvSpPr>
        <p:spPr>
          <a:xfrm>
            <a:off x="13392459" y="8253242"/>
            <a:ext cx="1440189" cy="14400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13496773" y="8467028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9" name="Rounded Rectangle 18"/>
          <p:cNvSpPr/>
          <p:nvPr userDrawn="1"/>
        </p:nvSpPr>
        <p:spPr>
          <a:xfrm>
            <a:off x="15626884" y="8253242"/>
            <a:ext cx="1440189" cy="1440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0" hasCustomPrompt="1"/>
          </p:nvPr>
        </p:nvSpPr>
        <p:spPr>
          <a:xfrm>
            <a:off x="15731198" y="8467028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4" name="Rounded Rectangle 23"/>
          <p:cNvSpPr/>
          <p:nvPr userDrawn="1"/>
        </p:nvSpPr>
        <p:spPr>
          <a:xfrm>
            <a:off x="17585335" y="8253242"/>
            <a:ext cx="1440189" cy="1440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31" hasCustomPrompt="1"/>
          </p:nvPr>
        </p:nvSpPr>
        <p:spPr>
          <a:xfrm>
            <a:off x="17689649" y="8467028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536915" y="11194249"/>
            <a:ext cx="21433739" cy="127572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400" b="0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In </a:t>
            </a:r>
            <a:r>
              <a:rPr lang="en-US" dirty="0" err="1"/>
              <a:t>pulvinar</a:t>
            </a:r>
            <a:r>
              <a:rPr lang="en-US" dirty="0"/>
              <a:t> quam vitae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,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at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id, dictum abo </a:t>
            </a:r>
            <a:r>
              <a:rPr lang="en-US" dirty="0" err="1"/>
              <a:t>zacomic</a:t>
            </a:r>
            <a:r>
              <a:rPr lang="en-US" dirty="0"/>
              <a:t> quam. </a:t>
            </a:r>
          </a:p>
        </p:txBody>
      </p:sp>
    </p:spTree>
    <p:extLst>
      <p:ext uri="{BB962C8B-B14F-4D97-AF65-F5344CB8AC3E}">
        <p14:creationId xmlns:p14="http://schemas.microsoft.com/office/powerpoint/2010/main" val="61343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"/>
                            </p:stCondLst>
                            <p:childTnLst>
                              <p:par>
                                <p:cTn id="2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8" grpId="0" animBg="1"/>
      <p:bldP spid="41" grpId="0"/>
      <p:bldP spid="1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1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4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bar 3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36915" y="649160"/>
            <a:ext cx="21431925" cy="86356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chemeClr val="bg1">
                    <a:lumMod val="95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536915" y="1623733"/>
            <a:ext cx="21431925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2" name="Rounded Rectangle 21"/>
          <p:cNvSpPr/>
          <p:nvPr userDrawn="1"/>
        </p:nvSpPr>
        <p:spPr>
          <a:xfrm>
            <a:off x="11833726" y="-284631"/>
            <a:ext cx="824406" cy="569262"/>
          </a:xfrm>
          <a:prstGeom prst="roundRect">
            <a:avLst>
              <a:gd name="adj" fmla="val 2173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28" name="Rounded Rectangle 27"/>
          <p:cNvSpPr/>
          <p:nvPr userDrawn="1"/>
        </p:nvSpPr>
        <p:spPr>
          <a:xfrm>
            <a:off x="1" y="3098251"/>
            <a:ext cx="24387175" cy="7425642"/>
          </a:xfrm>
          <a:prstGeom prst="roundRect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" y="3098251"/>
            <a:ext cx="8181193" cy="7425642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8777871" y="4893677"/>
            <a:ext cx="6872278" cy="415366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8777944" y="5477997"/>
            <a:ext cx="6872204" cy="221951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In </a:t>
            </a:r>
            <a:r>
              <a:rPr lang="en-US" dirty="0" err="1"/>
              <a:t>pulvinar</a:t>
            </a:r>
            <a:r>
              <a:rPr lang="en-US" dirty="0"/>
              <a:t> quam vitae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</a:t>
            </a:r>
          </a:p>
        </p:txBody>
      </p:sp>
      <p:sp>
        <p:nvSpPr>
          <p:cNvPr id="10" name="Rounded Rectangle 9"/>
          <p:cNvSpPr/>
          <p:nvPr userDrawn="1"/>
        </p:nvSpPr>
        <p:spPr>
          <a:xfrm>
            <a:off x="9336105" y="8060802"/>
            <a:ext cx="1440189" cy="1440000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9440419" y="8274588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2" name="Rounded Rectangle 11"/>
          <p:cNvSpPr/>
          <p:nvPr userDrawn="1"/>
        </p:nvSpPr>
        <p:spPr>
          <a:xfrm>
            <a:off x="11572179" y="8060802"/>
            <a:ext cx="1440189" cy="1440000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11676492" y="8274588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7" name="Rounded Rectangle 16"/>
          <p:cNvSpPr/>
          <p:nvPr userDrawn="1"/>
        </p:nvSpPr>
        <p:spPr>
          <a:xfrm>
            <a:off x="13681202" y="8060802"/>
            <a:ext cx="1440189" cy="1440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13785516" y="8274588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536915" y="11194249"/>
            <a:ext cx="21433739" cy="127572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400" b="0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In </a:t>
            </a:r>
            <a:r>
              <a:rPr lang="en-US" dirty="0" err="1"/>
              <a:t>pulvinar</a:t>
            </a:r>
            <a:r>
              <a:rPr lang="en-US" dirty="0"/>
              <a:t> quam vitae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,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at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id, dictum abo </a:t>
            </a:r>
            <a:r>
              <a:rPr lang="en-US" dirty="0" err="1"/>
              <a:t>zacomic</a:t>
            </a:r>
            <a:r>
              <a:rPr lang="en-US" dirty="0"/>
              <a:t> quam. 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16205983" y="3098251"/>
            <a:ext cx="8181193" cy="7425642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96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"/>
                            </p:stCondLst>
                            <p:childTnLst>
                              <p:par>
                                <p:cTn id="2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600"/>
                            </p:stCondLst>
                            <p:childTnLst>
                              <p:par>
                                <p:cTn id="7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8" grpId="0" animBg="1"/>
      <p:bldP spid="41" grpId="0"/>
      <p:bldP spid="1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1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4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ic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536915" y="2750440"/>
            <a:ext cx="21431925" cy="86356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 err="1"/>
              <a:t>Iconic</a:t>
            </a:r>
            <a:r>
              <a:rPr lang="es-ES_tradnl" dirty="0"/>
              <a:t> </a:t>
            </a:r>
            <a:r>
              <a:rPr lang="es-ES_tradnl" dirty="0" err="1"/>
              <a:t>List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536915" y="2902053"/>
            <a:ext cx="21431925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3" name="Rounded Rectangle 12"/>
          <p:cNvSpPr/>
          <p:nvPr userDrawn="1"/>
        </p:nvSpPr>
        <p:spPr>
          <a:xfrm>
            <a:off x="1559484" y="3469912"/>
            <a:ext cx="1440189" cy="1440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1663798" y="3683698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3270652" y="3379041"/>
            <a:ext cx="8019708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270652" y="4108861"/>
            <a:ext cx="8019708" cy="1640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Donec vel nisl nec risus vulputate placerat in at ligula magna nec lacus porttitor hendrerit. In pulvinar quam vitae </a:t>
            </a:r>
            <a:r>
              <a:rPr lang="en-US" dirty="0" err="1"/>
              <a:t>pell</a:t>
            </a:r>
            <a:r>
              <a:rPr lang="en-US" dirty="0"/>
              <a:t> en </a:t>
            </a:r>
            <a:r>
              <a:rPr lang="en-US" dirty="0" err="1"/>
              <a:t>tesque</a:t>
            </a:r>
            <a:r>
              <a:rPr lang="en-US" dirty="0"/>
              <a:t> aliquam. Fusce venenatis.</a:t>
            </a:r>
          </a:p>
        </p:txBody>
      </p:sp>
      <p:sp>
        <p:nvSpPr>
          <p:cNvPr id="29" name="Rounded Rectangle 28"/>
          <p:cNvSpPr/>
          <p:nvPr userDrawn="1"/>
        </p:nvSpPr>
        <p:spPr>
          <a:xfrm>
            <a:off x="13237951" y="3469912"/>
            <a:ext cx="1440189" cy="1440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13342265" y="3683698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14949119" y="3379041"/>
            <a:ext cx="8019708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14949119" y="4108861"/>
            <a:ext cx="8019708" cy="1640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Donec vel nisl nec risus vulputate placerat in at ligula magna nec lacus porttitor hendrerit. In pulvinar quam vitae </a:t>
            </a:r>
            <a:r>
              <a:rPr lang="en-US" dirty="0" err="1"/>
              <a:t>pell</a:t>
            </a:r>
            <a:r>
              <a:rPr lang="en-US" dirty="0"/>
              <a:t> en </a:t>
            </a:r>
            <a:r>
              <a:rPr lang="en-US" dirty="0" err="1"/>
              <a:t>tesque</a:t>
            </a:r>
            <a:r>
              <a:rPr lang="en-US" dirty="0"/>
              <a:t> aliquam. Fusce venenatis.</a:t>
            </a:r>
          </a:p>
        </p:txBody>
      </p:sp>
      <p:sp>
        <p:nvSpPr>
          <p:cNvPr id="33" name="Rounded Rectangle 32"/>
          <p:cNvSpPr/>
          <p:nvPr userDrawn="1"/>
        </p:nvSpPr>
        <p:spPr>
          <a:xfrm>
            <a:off x="1559484" y="5901538"/>
            <a:ext cx="1440189" cy="1440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1663798" y="6115324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3270652" y="5810671"/>
            <a:ext cx="8019708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3270652" y="6540489"/>
            <a:ext cx="8019708" cy="1640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Donec vel nisl nec risus vulputate placerat in at ligula magna nec lacus porttitor hendrerit. In pulvinar quam vitae </a:t>
            </a:r>
            <a:r>
              <a:rPr lang="en-US" dirty="0" err="1"/>
              <a:t>pell</a:t>
            </a:r>
            <a:r>
              <a:rPr lang="en-US" dirty="0"/>
              <a:t> en </a:t>
            </a:r>
            <a:r>
              <a:rPr lang="en-US" dirty="0" err="1"/>
              <a:t>tesque</a:t>
            </a:r>
            <a:r>
              <a:rPr lang="en-US" dirty="0"/>
              <a:t> aliquam. Fusce venenatis.</a:t>
            </a:r>
          </a:p>
        </p:txBody>
      </p:sp>
      <p:sp>
        <p:nvSpPr>
          <p:cNvPr id="37" name="Rounded Rectangle 36"/>
          <p:cNvSpPr/>
          <p:nvPr userDrawn="1"/>
        </p:nvSpPr>
        <p:spPr>
          <a:xfrm>
            <a:off x="13237951" y="5901538"/>
            <a:ext cx="1440189" cy="14400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13342265" y="6115324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28" hasCustomPrompt="1"/>
          </p:nvPr>
        </p:nvSpPr>
        <p:spPr>
          <a:xfrm>
            <a:off x="14949119" y="5810671"/>
            <a:ext cx="8019708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40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14949119" y="6540489"/>
            <a:ext cx="8019708" cy="1640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Donec vel nisl nec risus vulputate placerat in at ligula magna nec lacus porttitor hendrerit. In pulvinar quam vitae </a:t>
            </a:r>
            <a:r>
              <a:rPr lang="en-US" dirty="0" err="1"/>
              <a:t>pell</a:t>
            </a:r>
            <a:r>
              <a:rPr lang="en-US" dirty="0"/>
              <a:t> en </a:t>
            </a:r>
            <a:r>
              <a:rPr lang="en-US" dirty="0" err="1"/>
              <a:t>tesque</a:t>
            </a:r>
            <a:r>
              <a:rPr lang="en-US" dirty="0"/>
              <a:t> aliquam. Fusce venenatis.</a:t>
            </a:r>
          </a:p>
        </p:txBody>
      </p:sp>
      <p:sp>
        <p:nvSpPr>
          <p:cNvPr id="41" name="Rounded Rectangle 40"/>
          <p:cNvSpPr/>
          <p:nvPr userDrawn="1"/>
        </p:nvSpPr>
        <p:spPr>
          <a:xfrm>
            <a:off x="1536903" y="8310586"/>
            <a:ext cx="1440189" cy="1440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30" hasCustomPrompt="1"/>
          </p:nvPr>
        </p:nvSpPr>
        <p:spPr>
          <a:xfrm>
            <a:off x="1641217" y="8524372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31" hasCustomPrompt="1"/>
          </p:nvPr>
        </p:nvSpPr>
        <p:spPr>
          <a:xfrm>
            <a:off x="3248073" y="8219719"/>
            <a:ext cx="8019708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44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3248073" y="8949537"/>
            <a:ext cx="8019708" cy="1640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Donec vel nisl nec risus vulputate placerat in at ligula magna nec lacus porttitor hendrerit. In pulvinar quam vitae </a:t>
            </a:r>
            <a:r>
              <a:rPr lang="en-US" dirty="0" err="1"/>
              <a:t>pell</a:t>
            </a:r>
            <a:r>
              <a:rPr lang="en-US" dirty="0"/>
              <a:t> en </a:t>
            </a:r>
            <a:r>
              <a:rPr lang="en-US" dirty="0" err="1"/>
              <a:t>tesque</a:t>
            </a:r>
            <a:r>
              <a:rPr lang="en-US" dirty="0"/>
              <a:t> aliquam. Fusce venenatis.</a:t>
            </a:r>
          </a:p>
        </p:txBody>
      </p:sp>
      <p:sp>
        <p:nvSpPr>
          <p:cNvPr id="45" name="Rounded Rectangle 44"/>
          <p:cNvSpPr/>
          <p:nvPr userDrawn="1"/>
        </p:nvSpPr>
        <p:spPr>
          <a:xfrm>
            <a:off x="13237951" y="8310586"/>
            <a:ext cx="1440189" cy="1440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33" hasCustomPrompt="1"/>
          </p:nvPr>
        </p:nvSpPr>
        <p:spPr>
          <a:xfrm>
            <a:off x="13342265" y="8524372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34" hasCustomPrompt="1"/>
          </p:nvPr>
        </p:nvSpPr>
        <p:spPr>
          <a:xfrm>
            <a:off x="14949119" y="8219719"/>
            <a:ext cx="8019708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48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14949119" y="8949537"/>
            <a:ext cx="8019708" cy="1640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Donec vel nisl nec risus vulputate placerat in at ligula magna nec lacus porttitor hendrerit. In pulvinar quam vitae </a:t>
            </a:r>
            <a:r>
              <a:rPr lang="en-US" dirty="0" err="1"/>
              <a:t>pell</a:t>
            </a:r>
            <a:r>
              <a:rPr lang="en-US" dirty="0"/>
              <a:t> en </a:t>
            </a:r>
            <a:r>
              <a:rPr lang="en-US" dirty="0" err="1"/>
              <a:t>tesque</a:t>
            </a:r>
            <a:r>
              <a:rPr lang="en-US" dirty="0"/>
              <a:t> aliquam. Fusce venenatis.</a:t>
            </a:r>
          </a:p>
        </p:txBody>
      </p:sp>
      <p:sp>
        <p:nvSpPr>
          <p:cNvPr id="28" name="Rounded Rectangle 40"/>
          <p:cNvSpPr/>
          <p:nvPr userDrawn="1"/>
        </p:nvSpPr>
        <p:spPr>
          <a:xfrm>
            <a:off x="1552143" y="10748986"/>
            <a:ext cx="1440189" cy="1440000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36" hasCustomPrompt="1"/>
          </p:nvPr>
        </p:nvSpPr>
        <p:spPr>
          <a:xfrm>
            <a:off x="1656457" y="10962772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50" name="Text Placeholder 7"/>
          <p:cNvSpPr>
            <a:spLocks noGrp="1"/>
          </p:cNvSpPr>
          <p:nvPr>
            <p:ph type="body" sz="quarter" idx="37" hasCustomPrompt="1"/>
          </p:nvPr>
        </p:nvSpPr>
        <p:spPr>
          <a:xfrm>
            <a:off x="3263313" y="10658119"/>
            <a:ext cx="8019708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51" name="Text Placeholder 2"/>
          <p:cNvSpPr>
            <a:spLocks noGrp="1"/>
          </p:cNvSpPr>
          <p:nvPr>
            <p:ph type="body" sz="quarter" idx="38" hasCustomPrompt="1"/>
          </p:nvPr>
        </p:nvSpPr>
        <p:spPr>
          <a:xfrm>
            <a:off x="3263313" y="11387937"/>
            <a:ext cx="8019708" cy="1640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Donec vel nisl nec risus vulputate placerat in at ligula magna nec lacus porttitor hendrerit. In pulvinar quam vitae </a:t>
            </a:r>
            <a:r>
              <a:rPr lang="en-US" dirty="0" err="1"/>
              <a:t>pell</a:t>
            </a:r>
            <a:r>
              <a:rPr lang="en-US" dirty="0"/>
              <a:t> en </a:t>
            </a:r>
            <a:r>
              <a:rPr lang="en-US" dirty="0" err="1"/>
              <a:t>tesque</a:t>
            </a:r>
            <a:r>
              <a:rPr lang="en-US" dirty="0"/>
              <a:t> aliquam. Fusce venenatis.</a:t>
            </a:r>
          </a:p>
        </p:txBody>
      </p:sp>
    </p:spTree>
    <p:extLst>
      <p:ext uri="{BB962C8B-B14F-4D97-AF65-F5344CB8AC3E}">
        <p14:creationId xmlns:p14="http://schemas.microsoft.com/office/powerpoint/2010/main" val="6216662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ic Li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536915" y="1813180"/>
            <a:ext cx="21431925" cy="86356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 err="1"/>
              <a:t>Numeric</a:t>
            </a:r>
            <a:r>
              <a:rPr lang="es-ES_tradnl" dirty="0"/>
              <a:t> </a:t>
            </a:r>
            <a:r>
              <a:rPr lang="es-ES_tradnl" dirty="0" err="1"/>
              <a:t>List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1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536915" y="2787753"/>
            <a:ext cx="21431925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1663798" y="4029974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400" b="0">
                <a:solidFill>
                  <a:schemeClr val="accent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01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3270652" y="3996261"/>
            <a:ext cx="8019708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270652" y="4726081"/>
            <a:ext cx="8019708" cy="1640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Donec vel nisl nec risus vulputate placerat in at ligula magna nec lacus porttitor hendrerit. In pulvinar quam vitae </a:t>
            </a:r>
            <a:r>
              <a:rPr lang="en-US" dirty="0" err="1"/>
              <a:t>pell</a:t>
            </a:r>
            <a:r>
              <a:rPr lang="en-US" dirty="0"/>
              <a:t> en </a:t>
            </a:r>
            <a:r>
              <a:rPr lang="en-US" dirty="0" err="1"/>
              <a:t>tesque</a:t>
            </a:r>
            <a:r>
              <a:rPr lang="en-US" dirty="0"/>
              <a:t> aliquam. Fusce venenatis.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13342265" y="4029974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400" b="0">
                <a:solidFill>
                  <a:schemeClr val="accent2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02</a:t>
            </a:r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14949119" y="3996261"/>
            <a:ext cx="8019708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14949119" y="4726081"/>
            <a:ext cx="8019708" cy="1640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Donec vel nisl nec risus vulputate placerat in at ligula magna nec lacus porttitor hendrerit. In pulvinar quam vitae </a:t>
            </a:r>
            <a:r>
              <a:rPr lang="en-US" dirty="0" err="1"/>
              <a:t>pell</a:t>
            </a:r>
            <a:r>
              <a:rPr lang="en-US" dirty="0"/>
              <a:t> en </a:t>
            </a:r>
            <a:r>
              <a:rPr lang="en-US" dirty="0" err="1"/>
              <a:t>tesque</a:t>
            </a:r>
            <a:r>
              <a:rPr lang="en-US" dirty="0"/>
              <a:t> aliquam. Fusce venenatis.</a:t>
            </a: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1663798" y="7010240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4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03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3270652" y="6976531"/>
            <a:ext cx="8019708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3270652" y="7706349"/>
            <a:ext cx="8019708" cy="1640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Donec vel nisl nec risus vulputate placerat in at ligula magna nec lacus porttitor hendrerit. In pulvinar quam vitae </a:t>
            </a:r>
            <a:r>
              <a:rPr lang="en-US" dirty="0" err="1"/>
              <a:t>pell</a:t>
            </a:r>
            <a:r>
              <a:rPr lang="en-US" dirty="0"/>
              <a:t> en </a:t>
            </a:r>
            <a:r>
              <a:rPr lang="en-US" dirty="0" err="1"/>
              <a:t>tesque</a:t>
            </a:r>
            <a:r>
              <a:rPr lang="en-US" dirty="0"/>
              <a:t> aliquam. Fusce venenatis.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13342265" y="7010240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400" b="0">
                <a:solidFill>
                  <a:schemeClr val="accent4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04</a:t>
            </a:r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28" hasCustomPrompt="1"/>
          </p:nvPr>
        </p:nvSpPr>
        <p:spPr>
          <a:xfrm>
            <a:off x="14949119" y="6976531"/>
            <a:ext cx="8019708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40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14949119" y="7706349"/>
            <a:ext cx="8019708" cy="1640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Donec vel nisl nec risus vulputate placerat in at ligula magna nec lacus porttitor hendrerit. In pulvinar quam vitae </a:t>
            </a:r>
            <a:r>
              <a:rPr lang="en-US" dirty="0" err="1"/>
              <a:t>pell</a:t>
            </a:r>
            <a:r>
              <a:rPr lang="en-US" dirty="0"/>
              <a:t> en </a:t>
            </a:r>
            <a:r>
              <a:rPr lang="en-US" dirty="0" err="1"/>
              <a:t>tesque</a:t>
            </a:r>
            <a:r>
              <a:rPr lang="en-US" dirty="0"/>
              <a:t> aliquam. Fusce venenatis.</a:t>
            </a: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30" hasCustomPrompt="1"/>
          </p:nvPr>
        </p:nvSpPr>
        <p:spPr>
          <a:xfrm>
            <a:off x="1641217" y="9967928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400" b="0">
                <a:solidFill>
                  <a:schemeClr val="accent5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05</a:t>
            </a:r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31" hasCustomPrompt="1"/>
          </p:nvPr>
        </p:nvSpPr>
        <p:spPr>
          <a:xfrm>
            <a:off x="3248073" y="9934219"/>
            <a:ext cx="8019708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44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3248073" y="10664037"/>
            <a:ext cx="8019708" cy="1640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Donec vel nisl nec risus vulputate placerat in at ligula magna nec lacus porttitor hendrerit. In pulvinar quam vitae </a:t>
            </a:r>
            <a:r>
              <a:rPr lang="en-US" dirty="0" err="1"/>
              <a:t>pell</a:t>
            </a:r>
            <a:r>
              <a:rPr lang="en-US" dirty="0"/>
              <a:t> en </a:t>
            </a:r>
            <a:r>
              <a:rPr lang="en-US" dirty="0" err="1"/>
              <a:t>tesque</a:t>
            </a:r>
            <a:r>
              <a:rPr lang="en-US" dirty="0"/>
              <a:t> aliquam. Fusce venenatis.</a:t>
            </a:r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33" hasCustomPrompt="1"/>
          </p:nvPr>
        </p:nvSpPr>
        <p:spPr>
          <a:xfrm>
            <a:off x="13342265" y="9967928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400" b="0">
                <a:solidFill>
                  <a:schemeClr val="accent6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06</a:t>
            </a:r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34" hasCustomPrompt="1"/>
          </p:nvPr>
        </p:nvSpPr>
        <p:spPr>
          <a:xfrm>
            <a:off x="14949119" y="9934219"/>
            <a:ext cx="8019708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48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14949119" y="10664037"/>
            <a:ext cx="8019708" cy="1640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Donec vel nisl nec risus vulputate placerat in at ligula magna nec lacus porttitor hendrerit. In pulvinar quam vitae </a:t>
            </a:r>
            <a:r>
              <a:rPr lang="en-US" dirty="0" err="1"/>
              <a:t>pell</a:t>
            </a:r>
            <a:r>
              <a:rPr lang="en-US" dirty="0"/>
              <a:t> en </a:t>
            </a:r>
            <a:r>
              <a:rPr lang="en-US" dirty="0" err="1"/>
              <a:t>tesque</a:t>
            </a:r>
            <a:r>
              <a:rPr lang="en-US" dirty="0"/>
              <a:t> aliquam. Fusce venenatis.</a:t>
            </a:r>
          </a:p>
        </p:txBody>
      </p:sp>
    </p:spTree>
    <p:extLst>
      <p:ext uri="{BB962C8B-B14F-4D97-AF65-F5344CB8AC3E}">
        <p14:creationId xmlns:p14="http://schemas.microsoft.com/office/powerpoint/2010/main" val="214652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ic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536915" y="1813180"/>
            <a:ext cx="21431925" cy="86356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 err="1"/>
              <a:t>Numeric</a:t>
            </a:r>
            <a:r>
              <a:rPr lang="es-ES_tradnl" dirty="0"/>
              <a:t> </a:t>
            </a:r>
            <a:r>
              <a:rPr lang="es-ES_tradnl" dirty="0" err="1"/>
              <a:t>List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2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536915" y="2787753"/>
            <a:ext cx="21431925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3" name="Rounded Rectangle 12"/>
          <p:cNvSpPr/>
          <p:nvPr userDrawn="1"/>
        </p:nvSpPr>
        <p:spPr>
          <a:xfrm>
            <a:off x="1559484" y="4239532"/>
            <a:ext cx="1440189" cy="14400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1663798" y="4453318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01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3270652" y="3996261"/>
            <a:ext cx="8019708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270652" y="4726081"/>
            <a:ext cx="8019708" cy="1640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Donec vel nisl nec risus vulputate placerat in at ligula magna nec lacus porttitor hendrerit. In pulvinar quam vitae </a:t>
            </a:r>
            <a:r>
              <a:rPr lang="en-US" dirty="0" err="1"/>
              <a:t>pell</a:t>
            </a:r>
            <a:r>
              <a:rPr lang="en-US" dirty="0"/>
              <a:t> en </a:t>
            </a:r>
            <a:r>
              <a:rPr lang="en-US" dirty="0" err="1"/>
              <a:t>tesque</a:t>
            </a:r>
            <a:r>
              <a:rPr lang="en-US" dirty="0"/>
              <a:t> aliquam. Fusce venenatis.</a:t>
            </a:r>
          </a:p>
        </p:txBody>
      </p:sp>
      <p:sp>
        <p:nvSpPr>
          <p:cNvPr id="29" name="Rounded Rectangle 28"/>
          <p:cNvSpPr/>
          <p:nvPr userDrawn="1"/>
        </p:nvSpPr>
        <p:spPr>
          <a:xfrm>
            <a:off x="13237951" y="4239532"/>
            <a:ext cx="1440189" cy="1440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13342265" y="4453318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02</a:t>
            </a:r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14949119" y="3996261"/>
            <a:ext cx="8019708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14949119" y="4726081"/>
            <a:ext cx="8019708" cy="1640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Donec vel nisl nec risus vulputate placerat in at ligula magna nec lacus porttitor hendrerit. In pulvinar quam vitae </a:t>
            </a:r>
            <a:r>
              <a:rPr lang="en-US" dirty="0" err="1"/>
              <a:t>pell</a:t>
            </a:r>
            <a:r>
              <a:rPr lang="en-US" dirty="0"/>
              <a:t> en </a:t>
            </a:r>
            <a:r>
              <a:rPr lang="en-US" dirty="0" err="1"/>
              <a:t>tesque</a:t>
            </a:r>
            <a:r>
              <a:rPr lang="en-US" dirty="0"/>
              <a:t> aliquam. Fusce venenatis.</a:t>
            </a:r>
          </a:p>
        </p:txBody>
      </p:sp>
      <p:sp>
        <p:nvSpPr>
          <p:cNvPr id="33" name="Rounded Rectangle 32"/>
          <p:cNvSpPr/>
          <p:nvPr userDrawn="1"/>
        </p:nvSpPr>
        <p:spPr>
          <a:xfrm>
            <a:off x="1559484" y="7219798"/>
            <a:ext cx="1440189" cy="1440000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1663798" y="7433584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03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3270652" y="6976531"/>
            <a:ext cx="8019708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3270652" y="7706349"/>
            <a:ext cx="8019708" cy="1640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Donec vel nisl nec risus vulputate placerat in at ligula magna nec lacus porttitor hendrerit. In pulvinar quam vitae </a:t>
            </a:r>
            <a:r>
              <a:rPr lang="en-US" dirty="0" err="1"/>
              <a:t>pell</a:t>
            </a:r>
            <a:r>
              <a:rPr lang="en-US" dirty="0"/>
              <a:t> en </a:t>
            </a:r>
            <a:r>
              <a:rPr lang="en-US" dirty="0" err="1"/>
              <a:t>tesque</a:t>
            </a:r>
            <a:r>
              <a:rPr lang="en-US" dirty="0"/>
              <a:t> aliquam. Fusce venenatis.</a:t>
            </a:r>
          </a:p>
        </p:txBody>
      </p:sp>
      <p:sp>
        <p:nvSpPr>
          <p:cNvPr id="37" name="Rounded Rectangle 36"/>
          <p:cNvSpPr/>
          <p:nvPr userDrawn="1"/>
        </p:nvSpPr>
        <p:spPr>
          <a:xfrm>
            <a:off x="13237951" y="7219798"/>
            <a:ext cx="1440189" cy="1440000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13342265" y="7433584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04</a:t>
            </a:r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28" hasCustomPrompt="1"/>
          </p:nvPr>
        </p:nvSpPr>
        <p:spPr>
          <a:xfrm>
            <a:off x="14949119" y="6976531"/>
            <a:ext cx="8019708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40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14949119" y="7706349"/>
            <a:ext cx="8019708" cy="1640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Donec vel nisl nec risus vulputate placerat in at ligula magna nec lacus porttitor hendrerit. In pulvinar quam vitae </a:t>
            </a:r>
            <a:r>
              <a:rPr lang="en-US" dirty="0" err="1"/>
              <a:t>pell</a:t>
            </a:r>
            <a:r>
              <a:rPr lang="en-US" dirty="0"/>
              <a:t> en </a:t>
            </a:r>
            <a:r>
              <a:rPr lang="en-US" dirty="0" err="1"/>
              <a:t>tesque</a:t>
            </a:r>
            <a:r>
              <a:rPr lang="en-US" dirty="0"/>
              <a:t> aliquam. Fusce venenatis.</a:t>
            </a:r>
          </a:p>
        </p:txBody>
      </p:sp>
      <p:sp>
        <p:nvSpPr>
          <p:cNvPr id="41" name="Rounded Rectangle 40"/>
          <p:cNvSpPr/>
          <p:nvPr userDrawn="1"/>
        </p:nvSpPr>
        <p:spPr>
          <a:xfrm>
            <a:off x="1536903" y="10177486"/>
            <a:ext cx="1440189" cy="1440000"/>
          </a:xfrm>
          <a:prstGeom prst="roundRect">
            <a:avLst>
              <a:gd name="adj" fmla="val 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30" hasCustomPrompt="1"/>
          </p:nvPr>
        </p:nvSpPr>
        <p:spPr>
          <a:xfrm>
            <a:off x="1641217" y="10391272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05</a:t>
            </a:r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31" hasCustomPrompt="1"/>
          </p:nvPr>
        </p:nvSpPr>
        <p:spPr>
          <a:xfrm>
            <a:off x="3248073" y="9934219"/>
            <a:ext cx="8019708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44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3248073" y="10664037"/>
            <a:ext cx="8019708" cy="1640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Donec vel nisl nec risus vulputate placerat in at ligula magna nec lacus porttitor hendrerit. In pulvinar quam vitae </a:t>
            </a:r>
            <a:r>
              <a:rPr lang="en-US" dirty="0" err="1"/>
              <a:t>pell</a:t>
            </a:r>
            <a:r>
              <a:rPr lang="en-US" dirty="0"/>
              <a:t> en </a:t>
            </a:r>
            <a:r>
              <a:rPr lang="en-US" dirty="0" err="1"/>
              <a:t>tesque</a:t>
            </a:r>
            <a:r>
              <a:rPr lang="en-US" dirty="0"/>
              <a:t> aliquam. Fusce venenatis.</a:t>
            </a:r>
          </a:p>
        </p:txBody>
      </p:sp>
      <p:sp>
        <p:nvSpPr>
          <p:cNvPr id="45" name="Rounded Rectangle 44"/>
          <p:cNvSpPr/>
          <p:nvPr userDrawn="1"/>
        </p:nvSpPr>
        <p:spPr>
          <a:xfrm>
            <a:off x="13237951" y="10177486"/>
            <a:ext cx="1440189" cy="1440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33" hasCustomPrompt="1"/>
          </p:nvPr>
        </p:nvSpPr>
        <p:spPr>
          <a:xfrm>
            <a:off x="13342265" y="10391272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06</a:t>
            </a:r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34" hasCustomPrompt="1"/>
          </p:nvPr>
        </p:nvSpPr>
        <p:spPr>
          <a:xfrm>
            <a:off x="14949119" y="9934219"/>
            <a:ext cx="8019708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48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14949119" y="10664037"/>
            <a:ext cx="8019708" cy="1640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Donec vel nisl nec risus vulputate placerat in at ligula magna nec lacus porttitor hendrerit. In pulvinar quam vitae </a:t>
            </a:r>
            <a:r>
              <a:rPr lang="en-US" dirty="0" err="1"/>
              <a:t>pell</a:t>
            </a:r>
            <a:r>
              <a:rPr lang="en-US" dirty="0"/>
              <a:t> en </a:t>
            </a:r>
            <a:r>
              <a:rPr lang="en-US" dirty="0" err="1"/>
              <a:t>tesque</a:t>
            </a:r>
            <a:r>
              <a:rPr lang="en-US" dirty="0"/>
              <a:t> aliquam. Fusce venenatis.</a:t>
            </a:r>
          </a:p>
        </p:txBody>
      </p:sp>
    </p:spTree>
    <p:extLst>
      <p:ext uri="{BB962C8B-B14F-4D97-AF65-F5344CB8AC3E}">
        <p14:creationId xmlns:p14="http://schemas.microsoft.com/office/powerpoint/2010/main" val="308175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1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8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500"/>
                            </p:stCondLst>
                            <p:childTnLst>
                              <p:par>
                                <p:cTn id="1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animBg="1"/>
      <p:bldP spid="18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animBg="1"/>
      <p:bldP spid="30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/>
      <p:bldP spid="38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animBg="1"/>
      <p:bldP spid="42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animBg="1"/>
      <p:bldP spid="4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ircle data 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 userDrawn="1"/>
        </p:nvSpPr>
        <p:spPr>
          <a:xfrm>
            <a:off x="1" y="-1"/>
            <a:ext cx="24387175" cy="69662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/>
          </a:p>
        </p:txBody>
      </p:sp>
      <p:sp>
        <p:nvSpPr>
          <p:cNvPr id="68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536915" y="1813180"/>
            <a:ext cx="21431925" cy="86356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 baseline="0">
                <a:solidFill>
                  <a:schemeClr val="bg1">
                    <a:lumMod val="95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 err="1"/>
              <a:t>Numeric</a:t>
            </a:r>
            <a:r>
              <a:rPr lang="es-ES_tradnl" dirty="0"/>
              <a:t> </a:t>
            </a:r>
            <a:r>
              <a:rPr lang="es-ES_tradnl" dirty="0" err="1"/>
              <a:t>List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2</a:t>
            </a:r>
          </a:p>
        </p:txBody>
      </p:sp>
      <p:sp>
        <p:nvSpPr>
          <p:cNvPr id="69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536915" y="2787753"/>
            <a:ext cx="21431925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0" name="Rounded Rectangle 69"/>
          <p:cNvSpPr/>
          <p:nvPr userDrawn="1"/>
        </p:nvSpPr>
        <p:spPr>
          <a:xfrm>
            <a:off x="1597983" y="4067887"/>
            <a:ext cx="5670201" cy="566946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71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3781285" y="4974448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72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2231160" y="5899561"/>
            <a:ext cx="4390797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7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231160" y="6629380"/>
            <a:ext cx="4390797" cy="19148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Donec vel nisl nec risus vulputate placerat in at ligula magna nec lacus porttitor hendrerit. In </a:t>
            </a:r>
            <a:r>
              <a:rPr lang="en-US" dirty="0" err="1"/>
              <a:t>pulvinar</a:t>
            </a:r>
            <a:r>
              <a:rPr lang="en-US" dirty="0"/>
              <a:t> quam.</a:t>
            </a:r>
          </a:p>
        </p:txBody>
      </p:sp>
      <p:sp>
        <p:nvSpPr>
          <p:cNvPr id="74" name="Rounded Rectangle 73"/>
          <p:cNvSpPr/>
          <p:nvPr userDrawn="1"/>
        </p:nvSpPr>
        <p:spPr>
          <a:xfrm>
            <a:off x="6795447" y="4067887"/>
            <a:ext cx="5670201" cy="566946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75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8978749" y="4974448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76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7428624" y="5899561"/>
            <a:ext cx="4390797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77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7428624" y="6629380"/>
            <a:ext cx="4390797" cy="19148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Donec vel nisl nec risus vulputate placerat in at ligula magna nec lacus porttitor hendrerit. In </a:t>
            </a:r>
            <a:r>
              <a:rPr lang="en-US" dirty="0" err="1"/>
              <a:t>pulvinar</a:t>
            </a:r>
            <a:r>
              <a:rPr lang="en-US" dirty="0"/>
              <a:t> quam.</a:t>
            </a:r>
          </a:p>
        </p:txBody>
      </p:sp>
      <p:sp>
        <p:nvSpPr>
          <p:cNvPr id="78" name="Rounded Rectangle 77"/>
          <p:cNvSpPr/>
          <p:nvPr userDrawn="1"/>
        </p:nvSpPr>
        <p:spPr>
          <a:xfrm>
            <a:off x="12069913" y="4067887"/>
            <a:ext cx="5670201" cy="5669462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79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14253215" y="4974448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80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12703090" y="5899561"/>
            <a:ext cx="4390797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81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12703090" y="6629380"/>
            <a:ext cx="4390797" cy="19148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Donec vel nisl nec risus vulputate placerat in at ligula magna nec lacus porttitor hendrerit. In </a:t>
            </a:r>
            <a:r>
              <a:rPr lang="en-US" dirty="0" err="1"/>
              <a:t>pulvinar</a:t>
            </a:r>
            <a:r>
              <a:rPr lang="en-US" dirty="0"/>
              <a:t> quam.</a:t>
            </a:r>
          </a:p>
        </p:txBody>
      </p:sp>
      <p:sp>
        <p:nvSpPr>
          <p:cNvPr id="82" name="Rounded Rectangle 81"/>
          <p:cNvSpPr/>
          <p:nvPr userDrawn="1"/>
        </p:nvSpPr>
        <p:spPr>
          <a:xfrm>
            <a:off x="17286382" y="4067887"/>
            <a:ext cx="5670201" cy="5669462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83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19469682" y="4974448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84" name="Text Placeholder 7"/>
          <p:cNvSpPr>
            <a:spLocks noGrp="1"/>
          </p:cNvSpPr>
          <p:nvPr>
            <p:ph type="body" sz="quarter" idx="28" hasCustomPrompt="1"/>
          </p:nvPr>
        </p:nvSpPr>
        <p:spPr>
          <a:xfrm>
            <a:off x="17919558" y="5899561"/>
            <a:ext cx="4390797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85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17919558" y="6629380"/>
            <a:ext cx="4390797" cy="19148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Donec vel nisl nec risus vulputate placerat in at ligula magna nec lacus porttitor hendrerit. In </a:t>
            </a:r>
            <a:r>
              <a:rPr lang="en-US" dirty="0" err="1"/>
              <a:t>pulvinar</a:t>
            </a:r>
            <a:r>
              <a:rPr lang="en-US" dirty="0"/>
              <a:t> quam.</a:t>
            </a:r>
          </a:p>
        </p:txBody>
      </p:sp>
      <p:sp>
        <p:nvSpPr>
          <p:cNvPr id="86" name="Text Placeholder 7"/>
          <p:cNvSpPr>
            <a:spLocks noGrp="1"/>
          </p:cNvSpPr>
          <p:nvPr>
            <p:ph type="body" sz="quarter" idx="30" hasCustomPrompt="1"/>
          </p:nvPr>
        </p:nvSpPr>
        <p:spPr>
          <a:xfrm>
            <a:off x="4988944" y="10192482"/>
            <a:ext cx="14401875" cy="51750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tx1">
                    <a:lumMod val="50000"/>
                    <a:lumOff val="50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87" name="Text Placeholder 7"/>
          <p:cNvSpPr>
            <a:spLocks noGrp="1"/>
          </p:cNvSpPr>
          <p:nvPr>
            <p:ph type="body" sz="quarter" idx="31" hasCustomPrompt="1"/>
          </p:nvPr>
        </p:nvSpPr>
        <p:spPr>
          <a:xfrm>
            <a:off x="4988944" y="10891001"/>
            <a:ext cx="14401875" cy="415366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88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1741348" y="11439943"/>
            <a:ext cx="21297514" cy="1568854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In </a:t>
            </a:r>
            <a:r>
              <a:rPr lang="en-US" dirty="0" err="1"/>
              <a:t>pulvinar</a:t>
            </a:r>
            <a:r>
              <a:rPr lang="en-US" dirty="0"/>
              <a:t> quam vitae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,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at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id, dictum quam. </a:t>
            </a:r>
            <a:r>
              <a:rPr lang="en-US" dirty="0" err="1"/>
              <a:t>Praesent</a:t>
            </a:r>
            <a:r>
              <a:rPr lang="en-US" dirty="0"/>
              <a:t> a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7142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4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0" grpId="0" animBg="1"/>
      <p:bldP spid="71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4" grpId="0" animBg="1"/>
      <p:bldP spid="75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8" grpId="0" animBg="1"/>
      <p:bldP spid="79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0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8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8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1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8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8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2" grpId="0" animBg="1"/>
      <p:bldP spid="8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8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8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4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8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8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8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8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am memb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36915" y="649160"/>
            <a:ext cx="21431925" cy="86356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 err="1"/>
              <a:t>Three</a:t>
            </a:r>
            <a:r>
              <a:rPr lang="es-ES_tradnl" dirty="0"/>
              <a:t> </a:t>
            </a:r>
            <a:r>
              <a:rPr lang="es-ES_tradnl" dirty="0" err="1"/>
              <a:t>team</a:t>
            </a:r>
            <a:r>
              <a:rPr lang="es-ES_tradnl" dirty="0"/>
              <a:t> </a:t>
            </a:r>
            <a:r>
              <a:rPr lang="es-ES_tradnl" dirty="0" err="1"/>
              <a:t>member</a:t>
            </a:r>
            <a:r>
              <a:rPr lang="es-ES_tradnl" dirty="0"/>
              <a:t> </a:t>
            </a:r>
            <a:r>
              <a:rPr lang="es-ES_tradnl" dirty="0" err="1"/>
              <a:t>slide</a:t>
            </a:r>
            <a:endParaRPr lang="es-ES_tradnl" dirty="0"/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536915" y="1623733"/>
            <a:ext cx="21431925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6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536905" y="3002838"/>
            <a:ext cx="6592157" cy="5937964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97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8897514" y="3002838"/>
            <a:ext cx="6592157" cy="5937964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98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16376685" y="3002838"/>
            <a:ext cx="6592157" cy="5937964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536897" y="9187359"/>
            <a:ext cx="6592161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Member</a:t>
            </a:r>
            <a:r>
              <a:rPr lang="es-ES_tradnl" dirty="0"/>
              <a:t> </a:t>
            </a:r>
            <a:r>
              <a:rPr lang="es-ES_tradnl" dirty="0" err="1"/>
              <a:t>Name</a:t>
            </a:r>
            <a:endParaRPr lang="es-ES_tradnl" dirty="0"/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1536905" y="9666273"/>
            <a:ext cx="6592157" cy="80992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400" baseline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Member Position in the Company</a:t>
            </a:r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8897506" y="9187359"/>
            <a:ext cx="6592161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marR="0" indent="0" algn="ctr" defTabSz="10388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 b="1">
                <a:solidFill>
                  <a:schemeClr val="accent1"/>
                </a:solidFill>
                <a:latin typeface="Lato Regular"/>
                <a:cs typeface="Lato Regular"/>
              </a:defRPr>
            </a:lvl1pPr>
          </a:lstStyle>
          <a:p>
            <a:pPr marL="0" marR="0" lvl="0" indent="0" algn="ctr" defTabSz="10388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dirty="0" err="1"/>
              <a:t>Member</a:t>
            </a:r>
            <a:r>
              <a:rPr lang="es-ES_tradnl" dirty="0"/>
              <a:t> </a:t>
            </a:r>
            <a:r>
              <a:rPr lang="es-ES_tradnl" dirty="0" err="1"/>
              <a:t>Name</a:t>
            </a:r>
            <a:endParaRPr lang="es-ES_tradnl" dirty="0"/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8897514" y="9666273"/>
            <a:ext cx="6592157" cy="80992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400" baseline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Member Position in the Company</a:t>
            </a:r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16376677" y="9187359"/>
            <a:ext cx="6592161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Member</a:t>
            </a:r>
            <a:r>
              <a:rPr lang="es-ES_tradnl" dirty="0"/>
              <a:t> </a:t>
            </a:r>
            <a:r>
              <a:rPr lang="es-ES_tradnl" dirty="0" err="1"/>
              <a:t>Name</a:t>
            </a:r>
            <a:endParaRPr lang="es-ES_tradnl" dirty="0"/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16376685" y="9666273"/>
            <a:ext cx="6592157" cy="80992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400" baseline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Member Position in the Company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1536905" y="10501644"/>
            <a:ext cx="6592157" cy="11937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A short description or history about this team member in the company.</a:t>
            </a:r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8897514" y="10501644"/>
            <a:ext cx="6592157" cy="11937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A short description or history about this team member in the company.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16376685" y="10501644"/>
            <a:ext cx="6592157" cy="11937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A short description or history about this team member in the company.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2888172" y="11695398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30" hasCustomPrompt="1"/>
          </p:nvPr>
        </p:nvSpPr>
        <p:spPr>
          <a:xfrm>
            <a:off x="4111136" y="11695398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31" hasCustomPrompt="1"/>
          </p:nvPr>
        </p:nvSpPr>
        <p:spPr>
          <a:xfrm>
            <a:off x="5334099" y="11695398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32" hasCustomPrompt="1"/>
          </p:nvPr>
        </p:nvSpPr>
        <p:spPr>
          <a:xfrm>
            <a:off x="10765595" y="11695398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33" hasCustomPrompt="1"/>
          </p:nvPr>
        </p:nvSpPr>
        <p:spPr>
          <a:xfrm>
            <a:off x="11988558" y="11695398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34" hasCustomPrompt="1"/>
          </p:nvPr>
        </p:nvSpPr>
        <p:spPr>
          <a:xfrm>
            <a:off x="13211524" y="11695398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35" hasCustomPrompt="1"/>
          </p:nvPr>
        </p:nvSpPr>
        <p:spPr>
          <a:xfrm>
            <a:off x="17810778" y="11695398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36" hasCustomPrompt="1"/>
          </p:nvPr>
        </p:nvSpPr>
        <p:spPr>
          <a:xfrm>
            <a:off x="19033742" y="11695398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37" hasCustomPrompt="1"/>
          </p:nvPr>
        </p:nvSpPr>
        <p:spPr>
          <a:xfrm>
            <a:off x="20256708" y="11695398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80670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3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6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4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4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4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4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4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4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4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4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4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4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4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4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4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4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4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4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4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4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4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6" grpId="0"/>
      <p:bldP spid="97" grpId="0"/>
      <p:bldP spid="98" grpId="0"/>
      <p:bldP spid="26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3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eam memb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36915" y="649160"/>
            <a:ext cx="21431925" cy="86356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 err="1"/>
              <a:t>Four</a:t>
            </a:r>
            <a:r>
              <a:rPr lang="es-ES_tradnl" dirty="0"/>
              <a:t> </a:t>
            </a:r>
            <a:r>
              <a:rPr lang="es-ES_tradnl" dirty="0" err="1"/>
              <a:t>team</a:t>
            </a:r>
            <a:r>
              <a:rPr lang="es-ES_tradnl" dirty="0"/>
              <a:t> </a:t>
            </a:r>
            <a:r>
              <a:rPr lang="es-ES_tradnl" dirty="0" err="1"/>
              <a:t>member</a:t>
            </a:r>
            <a:r>
              <a:rPr lang="es-ES_tradnl" dirty="0"/>
              <a:t> </a:t>
            </a:r>
            <a:r>
              <a:rPr lang="es-ES_tradnl" dirty="0" err="1"/>
              <a:t>slide</a:t>
            </a:r>
            <a:endParaRPr lang="es-ES_tradnl" dirty="0"/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536915" y="1623733"/>
            <a:ext cx="21431925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9" name="Rounded Rectangle 28"/>
          <p:cNvSpPr/>
          <p:nvPr userDrawn="1"/>
        </p:nvSpPr>
        <p:spPr>
          <a:xfrm>
            <a:off x="11833726" y="-284631"/>
            <a:ext cx="824406" cy="569262"/>
          </a:xfrm>
          <a:prstGeom prst="roundRect">
            <a:avLst>
              <a:gd name="adj" fmla="val 2173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13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536906" y="3002838"/>
            <a:ext cx="5305056" cy="5937964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39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6911107" y="3002838"/>
            <a:ext cx="5305056" cy="5937964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40" name="Picture Placeholder 2"/>
          <p:cNvSpPr>
            <a:spLocks noGrp="1"/>
          </p:cNvSpPr>
          <p:nvPr>
            <p:ph type="pic" sz="quarter" idx="39"/>
          </p:nvPr>
        </p:nvSpPr>
        <p:spPr>
          <a:xfrm>
            <a:off x="12274246" y="3002838"/>
            <a:ext cx="5305056" cy="5937964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41" name="Picture Placeholder 2"/>
          <p:cNvSpPr>
            <a:spLocks noGrp="1"/>
          </p:cNvSpPr>
          <p:nvPr>
            <p:ph type="pic" sz="quarter" idx="46"/>
          </p:nvPr>
        </p:nvSpPr>
        <p:spPr>
          <a:xfrm>
            <a:off x="17663771" y="3002838"/>
            <a:ext cx="5305056" cy="5937964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42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536898" y="9187359"/>
            <a:ext cx="5305060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Member</a:t>
            </a:r>
            <a:r>
              <a:rPr lang="es-ES_tradnl" dirty="0"/>
              <a:t> </a:t>
            </a:r>
            <a:r>
              <a:rPr lang="es-ES_tradnl" dirty="0" err="1"/>
              <a:t>Name</a:t>
            </a:r>
            <a:endParaRPr lang="es-ES_tradnl" dirty="0"/>
          </a:p>
        </p:txBody>
      </p:sp>
      <p:sp>
        <p:nvSpPr>
          <p:cNvPr id="14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1536906" y="9666273"/>
            <a:ext cx="5305056" cy="80992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400" baseline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Member Position in the Company</a:t>
            </a:r>
          </a:p>
        </p:txBody>
      </p:sp>
      <p:sp>
        <p:nvSpPr>
          <p:cNvPr id="144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1536906" y="10501645"/>
            <a:ext cx="5305056" cy="12840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A short description or history about this team member in the company.</a:t>
            </a:r>
          </a:p>
        </p:txBody>
      </p:sp>
      <p:sp>
        <p:nvSpPr>
          <p:cNvPr id="145" name="Text Placeholder 7"/>
          <p:cNvSpPr>
            <a:spLocks noGrp="1"/>
          </p:cNvSpPr>
          <p:nvPr>
            <p:ph type="body" sz="quarter" idx="33" hasCustomPrompt="1"/>
          </p:nvPr>
        </p:nvSpPr>
        <p:spPr>
          <a:xfrm>
            <a:off x="6911103" y="9187359"/>
            <a:ext cx="5305060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Member</a:t>
            </a:r>
            <a:r>
              <a:rPr lang="es-ES_tradnl" dirty="0"/>
              <a:t> </a:t>
            </a:r>
            <a:r>
              <a:rPr lang="es-ES_tradnl" dirty="0" err="1"/>
              <a:t>Name</a:t>
            </a:r>
            <a:endParaRPr lang="es-ES_tradnl" dirty="0"/>
          </a:p>
        </p:txBody>
      </p:sp>
      <p:sp>
        <p:nvSpPr>
          <p:cNvPr id="146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6911107" y="9666273"/>
            <a:ext cx="5305056" cy="80992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400" baseline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Member Position in the Company</a:t>
            </a:r>
          </a:p>
        </p:txBody>
      </p:sp>
      <p:sp>
        <p:nvSpPr>
          <p:cNvPr id="147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6911107" y="10501645"/>
            <a:ext cx="5305056" cy="12840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A short description or history about this team member in the company.</a:t>
            </a:r>
          </a:p>
        </p:txBody>
      </p:sp>
      <p:sp>
        <p:nvSpPr>
          <p:cNvPr id="148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12274244" y="9187359"/>
            <a:ext cx="5305060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Member</a:t>
            </a:r>
            <a:r>
              <a:rPr lang="es-ES_tradnl" dirty="0"/>
              <a:t> </a:t>
            </a:r>
            <a:r>
              <a:rPr lang="es-ES_tradnl" dirty="0" err="1"/>
              <a:t>Name</a:t>
            </a:r>
            <a:endParaRPr lang="es-ES_tradnl" dirty="0"/>
          </a:p>
        </p:txBody>
      </p:sp>
      <p:sp>
        <p:nvSpPr>
          <p:cNvPr id="149" name="Text Placeholder 2"/>
          <p:cNvSpPr>
            <a:spLocks noGrp="1"/>
          </p:cNvSpPr>
          <p:nvPr>
            <p:ph type="body" sz="quarter" idx="41" hasCustomPrompt="1"/>
          </p:nvPr>
        </p:nvSpPr>
        <p:spPr>
          <a:xfrm>
            <a:off x="12274246" y="9666273"/>
            <a:ext cx="5305056" cy="80992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400" baseline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Member Position in the Company</a:t>
            </a:r>
          </a:p>
        </p:txBody>
      </p:sp>
      <p:sp>
        <p:nvSpPr>
          <p:cNvPr id="150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12274246" y="10501645"/>
            <a:ext cx="5305056" cy="12840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A short description or history about this team member in the company.</a:t>
            </a:r>
          </a:p>
        </p:txBody>
      </p:sp>
      <p:sp>
        <p:nvSpPr>
          <p:cNvPr id="151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17663767" y="9187359"/>
            <a:ext cx="5305060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Member</a:t>
            </a:r>
            <a:r>
              <a:rPr lang="es-ES_tradnl" dirty="0"/>
              <a:t> </a:t>
            </a:r>
            <a:r>
              <a:rPr lang="es-ES_tradnl" dirty="0" err="1"/>
              <a:t>Name</a:t>
            </a:r>
            <a:endParaRPr lang="es-ES_tradnl" dirty="0"/>
          </a:p>
        </p:txBody>
      </p:sp>
      <p:sp>
        <p:nvSpPr>
          <p:cNvPr id="152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17663771" y="9666273"/>
            <a:ext cx="5305056" cy="80992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400" baseline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Member Position in the Company</a:t>
            </a:r>
          </a:p>
        </p:txBody>
      </p:sp>
      <p:sp>
        <p:nvSpPr>
          <p:cNvPr id="153" name="Text Placeholder 2"/>
          <p:cNvSpPr>
            <a:spLocks noGrp="1"/>
          </p:cNvSpPr>
          <p:nvPr>
            <p:ph type="body" sz="quarter" idx="49" hasCustomPrompt="1"/>
          </p:nvPr>
        </p:nvSpPr>
        <p:spPr>
          <a:xfrm>
            <a:off x="17663771" y="10501645"/>
            <a:ext cx="5305056" cy="12840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A short description or history about this team member in the company.</a:t>
            </a:r>
          </a:p>
        </p:txBody>
      </p:sp>
      <p:sp>
        <p:nvSpPr>
          <p:cNvPr id="154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2413957" y="11808292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55" name="Text Placeholder 7"/>
          <p:cNvSpPr>
            <a:spLocks noGrp="1"/>
          </p:cNvSpPr>
          <p:nvPr>
            <p:ph type="body" sz="quarter" idx="30" hasCustomPrompt="1"/>
          </p:nvPr>
        </p:nvSpPr>
        <p:spPr>
          <a:xfrm>
            <a:off x="3636922" y="11808292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56" name="Text Placeholder 7"/>
          <p:cNvSpPr>
            <a:spLocks noGrp="1"/>
          </p:cNvSpPr>
          <p:nvPr>
            <p:ph type="body" sz="quarter" idx="31" hasCustomPrompt="1"/>
          </p:nvPr>
        </p:nvSpPr>
        <p:spPr>
          <a:xfrm>
            <a:off x="4859886" y="11808292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57" name="Text Placeholder 7"/>
          <p:cNvSpPr>
            <a:spLocks noGrp="1"/>
          </p:cNvSpPr>
          <p:nvPr>
            <p:ph type="body" sz="quarter" idx="36" hasCustomPrompt="1"/>
          </p:nvPr>
        </p:nvSpPr>
        <p:spPr>
          <a:xfrm>
            <a:off x="7765579" y="11808292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58" name="Text Placeholder 7"/>
          <p:cNvSpPr>
            <a:spLocks noGrp="1"/>
          </p:cNvSpPr>
          <p:nvPr>
            <p:ph type="body" sz="quarter" idx="37" hasCustomPrompt="1"/>
          </p:nvPr>
        </p:nvSpPr>
        <p:spPr>
          <a:xfrm>
            <a:off x="8988545" y="11808292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59" name="Text Placeholder 7"/>
          <p:cNvSpPr>
            <a:spLocks noGrp="1"/>
          </p:cNvSpPr>
          <p:nvPr>
            <p:ph type="body" sz="quarter" idx="38" hasCustomPrompt="1"/>
          </p:nvPr>
        </p:nvSpPr>
        <p:spPr>
          <a:xfrm>
            <a:off x="10211508" y="11808292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60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13173883" y="11808292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61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14396849" y="11808292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62" name="Text Placeholder 7"/>
          <p:cNvSpPr>
            <a:spLocks noGrp="1"/>
          </p:cNvSpPr>
          <p:nvPr>
            <p:ph type="body" sz="quarter" idx="45" hasCustomPrompt="1"/>
          </p:nvPr>
        </p:nvSpPr>
        <p:spPr>
          <a:xfrm>
            <a:off x="15619813" y="11808292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63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18585987" y="11808292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64" name="Text Placeholder 7"/>
          <p:cNvSpPr>
            <a:spLocks noGrp="1"/>
          </p:cNvSpPr>
          <p:nvPr>
            <p:ph type="body" sz="quarter" idx="51" hasCustomPrompt="1"/>
          </p:nvPr>
        </p:nvSpPr>
        <p:spPr>
          <a:xfrm>
            <a:off x="19808953" y="11808292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65" name="Text Placeholder 7"/>
          <p:cNvSpPr>
            <a:spLocks noGrp="1"/>
          </p:cNvSpPr>
          <p:nvPr>
            <p:ph type="body" sz="quarter" idx="52" hasCustomPrompt="1"/>
          </p:nvPr>
        </p:nvSpPr>
        <p:spPr>
          <a:xfrm>
            <a:off x="21031916" y="11808292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88190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1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4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7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400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4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4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400" fill="hold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4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400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4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40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40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400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4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4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4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400" fill="hold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400" fill="hold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400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400" fill="hold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400" fill="hold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400"/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400" fill="hold"/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400" fill="hold"/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400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40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40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400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400" fill="hold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400" fill="hold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400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400" fill="hold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400" fill="hold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400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4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4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138" grpId="0"/>
      <p:bldP spid="139" grpId="0"/>
      <p:bldP spid="140" grpId="0"/>
      <p:bldP spid="141" grpId="0"/>
      <p:bldP spid="142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8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1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5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5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5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5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5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5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6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6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6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63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6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6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6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6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6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6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ck Slid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1536914" y="3899790"/>
            <a:ext cx="2731955" cy="1964200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536914" y="5995204"/>
            <a:ext cx="7051642" cy="86356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5400" b="1" baseline="0">
                <a:solidFill>
                  <a:schemeClr val="bg1"/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/>
              <a:t>Break </a:t>
            </a:r>
            <a:r>
              <a:rPr lang="es-ES_tradnl" dirty="0" err="1"/>
              <a:t>Slide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536914" y="6969781"/>
            <a:ext cx="7051642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7" name="Rectangle 6"/>
          <p:cNvSpPr/>
          <p:nvPr userDrawn="1"/>
        </p:nvSpPr>
        <p:spPr>
          <a:xfrm rot="18083416">
            <a:off x="10343583" y="5545486"/>
            <a:ext cx="18239862" cy="2656972"/>
          </a:xfrm>
          <a:custGeom>
            <a:avLst/>
            <a:gdLst>
              <a:gd name="connsiteX0" fmla="*/ 0 w 20143506"/>
              <a:gd name="connsiteY0" fmla="*/ 0 h 2641600"/>
              <a:gd name="connsiteX1" fmla="*/ 20143506 w 20143506"/>
              <a:gd name="connsiteY1" fmla="*/ 0 h 2641600"/>
              <a:gd name="connsiteX2" fmla="*/ 20143506 w 20143506"/>
              <a:gd name="connsiteY2" fmla="*/ 2641600 h 2641600"/>
              <a:gd name="connsiteX3" fmla="*/ 0 w 20143506"/>
              <a:gd name="connsiteY3" fmla="*/ 2641600 h 2641600"/>
              <a:gd name="connsiteX4" fmla="*/ 0 w 20143506"/>
              <a:gd name="connsiteY4" fmla="*/ 0 h 2641600"/>
              <a:gd name="connsiteX0" fmla="*/ 0 w 20143506"/>
              <a:gd name="connsiteY0" fmla="*/ 0 h 2641600"/>
              <a:gd name="connsiteX1" fmla="*/ 20143506 w 20143506"/>
              <a:gd name="connsiteY1" fmla="*/ 0 h 2641600"/>
              <a:gd name="connsiteX2" fmla="*/ 20143506 w 20143506"/>
              <a:gd name="connsiteY2" fmla="*/ 2641600 h 2641600"/>
              <a:gd name="connsiteX3" fmla="*/ 1572528 w 20143506"/>
              <a:gd name="connsiteY3" fmla="*/ 2634250 h 2641600"/>
              <a:gd name="connsiteX4" fmla="*/ 0 w 20143506"/>
              <a:gd name="connsiteY4" fmla="*/ 0 h 2641600"/>
              <a:gd name="connsiteX0" fmla="*/ 0 w 20143506"/>
              <a:gd name="connsiteY0" fmla="*/ 13230 h 2654830"/>
              <a:gd name="connsiteX1" fmla="*/ 16654103 w 20143506"/>
              <a:gd name="connsiteY1" fmla="*/ 0 h 2654830"/>
              <a:gd name="connsiteX2" fmla="*/ 20143506 w 20143506"/>
              <a:gd name="connsiteY2" fmla="*/ 2654830 h 2654830"/>
              <a:gd name="connsiteX3" fmla="*/ 1572528 w 20143506"/>
              <a:gd name="connsiteY3" fmla="*/ 2647480 h 2654830"/>
              <a:gd name="connsiteX4" fmla="*/ 0 w 20143506"/>
              <a:gd name="connsiteY4" fmla="*/ 13230 h 2654830"/>
              <a:gd name="connsiteX0" fmla="*/ 0 w 18239862"/>
              <a:gd name="connsiteY0" fmla="*/ 13230 h 2655933"/>
              <a:gd name="connsiteX1" fmla="*/ 16654103 w 18239862"/>
              <a:gd name="connsiteY1" fmla="*/ 0 h 2655933"/>
              <a:gd name="connsiteX2" fmla="*/ 18239862 w 18239862"/>
              <a:gd name="connsiteY2" fmla="*/ 2655933 h 2655933"/>
              <a:gd name="connsiteX3" fmla="*/ 1572528 w 18239862"/>
              <a:gd name="connsiteY3" fmla="*/ 2647480 h 2655933"/>
              <a:gd name="connsiteX4" fmla="*/ 0 w 18239862"/>
              <a:gd name="connsiteY4" fmla="*/ 13230 h 265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39862" h="2655933">
                <a:moveTo>
                  <a:pt x="0" y="13230"/>
                </a:moveTo>
                <a:lnTo>
                  <a:pt x="16654103" y="0"/>
                </a:lnTo>
                <a:lnTo>
                  <a:pt x="18239862" y="2655933"/>
                </a:lnTo>
                <a:lnTo>
                  <a:pt x="1572528" y="2647480"/>
                </a:lnTo>
                <a:lnTo>
                  <a:pt x="0" y="1323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8" name="Rectangle 6"/>
          <p:cNvSpPr/>
          <p:nvPr userDrawn="1"/>
        </p:nvSpPr>
        <p:spPr>
          <a:xfrm rot="18083416">
            <a:off x="13306597" y="6362287"/>
            <a:ext cx="17375138" cy="1255518"/>
          </a:xfrm>
          <a:custGeom>
            <a:avLst/>
            <a:gdLst>
              <a:gd name="connsiteX0" fmla="*/ 0 w 20143506"/>
              <a:gd name="connsiteY0" fmla="*/ 0 h 2641600"/>
              <a:gd name="connsiteX1" fmla="*/ 20143506 w 20143506"/>
              <a:gd name="connsiteY1" fmla="*/ 0 h 2641600"/>
              <a:gd name="connsiteX2" fmla="*/ 20143506 w 20143506"/>
              <a:gd name="connsiteY2" fmla="*/ 2641600 h 2641600"/>
              <a:gd name="connsiteX3" fmla="*/ 0 w 20143506"/>
              <a:gd name="connsiteY3" fmla="*/ 2641600 h 2641600"/>
              <a:gd name="connsiteX4" fmla="*/ 0 w 20143506"/>
              <a:gd name="connsiteY4" fmla="*/ 0 h 2641600"/>
              <a:gd name="connsiteX0" fmla="*/ 0 w 20143506"/>
              <a:gd name="connsiteY0" fmla="*/ 0 h 2641600"/>
              <a:gd name="connsiteX1" fmla="*/ 20143506 w 20143506"/>
              <a:gd name="connsiteY1" fmla="*/ 0 h 2641600"/>
              <a:gd name="connsiteX2" fmla="*/ 20143506 w 20143506"/>
              <a:gd name="connsiteY2" fmla="*/ 2641600 h 2641600"/>
              <a:gd name="connsiteX3" fmla="*/ 1572528 w 20143506"/>
              <a:gd name="connsiteY3" fmla="*/ 2634250 h 2641600"/>
              <a:gd name="connsiteX4" fmla="*/ 0 w 20143506"/>
              <a:gd name="connsiteY4" fmla="*/ 0 h 2641600"/>
              <a:gd name="connsiteX0" fmla="*/ 0 w 20143506"/>
              <a:gd name="connsiteY0" fmla="*/ 13230 h 2654830"/>
              <a:gd name="connsiteX1" fmla="*/ 16654103 w 20143506"/>
              <a:gd name="connsiteY1" fmla="*/ 0 h 2654830"/>
              <a:gd name="connsiteX2" fmla="*/ 20143506 w 20143506"/>
              <a:gd name="connsiteY2" fmla="*/ 2654830 h 2654830"/>
              <a:gd name="connsiteX3" fmla="*/ 1572528 w 20143506"/>
              <a:gd name="connsiteY3" fmla="*/ 2647480 h 2654830"/>
              <a:gd name="connsiteX4" fmla="*/ 0 w 20143506"/>
              <a:gd name="connsiteY4" fmla="*/ 13230 h 2654830"/>
              <a:gd name="connsiteX0" fmla="*/ 0 w 18239862"/>
              <a:gd name="connsiteY0" fmla="*/ 13230 h 2655933"/>
              <a:gd name="connsiteX1" fmla="*/ 16654103 w 18239862"/>
              <a:gd name="connsiteY1" fmla="*/ 0 h 2655933"/>
              <a:gd name="connsiteX2" fmla="*/ 18239862 w 18239862"/>
              <a:gd name="connsiteY2" fmla="*/ 2655933 h 2655933"/>
              <a:gd name="connsiteX3" fmla="*/ 1572528 w 18239862"/>
              <a:gd name="connsiteY3" fmla="*/ 2647480 h 2655933"/>
              <a:gd name="connsiteX4" fmla="*/ 0 w 18239862"/>
              <a:gd name="connsiteY4" fmla="*/ 13230 h 2655933"/>
              <a:gd name="connsiteX0" fmla="*/ 0 w 17375137"/>
              <a:gd name="connsiteY0" fmla="*/ 13230 h 2647480"/>
              <a:gd name="connsiteX1" fmla="*/ 16654103 w 17375137"/>
              <a:gd name="connsiteY1" fmla="*/ 0 h 2647480"/>
              <a:gd name="connsiteX2" fmla="*/ 17375137 w 17375137"/>
              <a:gd name="connsiteY2" fmla="*/ 1189979 h 2647480"/>
              <a:gd name="connsiteX3" fmla="*/ 1572528 w 17375137"/>
              <a:gd name="connsiteY3" fmla="*/ 2647480 h 2647480"/>
              <a:gd name="connsiteX4" fmla="*/ 0 w 17375137"/>
              <a:gd name="connsiteY4" fmla="*/ 13230 h 2647480"/>
              <a:gd name="connsiteX0" fmla="*/ 0 w 17375137"/>
              <a:gd name="connsiteY0" fmla="*/ 13230 h 1255027"/>
              <a:gd name="connsiteX1" fmla="*/ 16654103 w 17375137"/>
              <a:gd name="connsiteY1" fmla="*/ 0 h 1255027"/>
              <a:gd name="connsiteX2" fmla="*/ 17375137 w 17375137"/>
              <a:gd name="connsiteY2" fmla="*/ 1189979 h 1255027"/>
              <a:gd name="connsiteX3" fmla="*/ 782405 w 17375137"/>
              <a:gd name="connsiteY3" fmla="*/ 1255027 h 1255027"/>
              <a:gd name="connsiteX4" fmla="*/ 0 w 17375137"/>
              <a:gd name="connsiteY4" fmla="*/ 13230 h 125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75137" h="1255027">
                <a:moveTo>
                  <a:pt x="0" y="13230"/>
                </a:moveTo>
                <a:lnTo>
                  <a:pt x="16654103" y="0"/>
                </a:lnTo>
                <a:lnTo>
                  <a:pt x="17375137" y="1189979"/>
                </a:lnTo>
                <a:lnTo>
                  <a:pt x="782405" y="1255027"/>
                </a:lnTo>
                <a:lnTo>
                  <a:pt x="0" y="1323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536914" y="7511358"/>
            <a:ext cx="12794285" cy="2216844"/>
          </a:xfrm>
          <a:prstGeom prst="rect">
            <a:avLst/>
          </a:prstGeom>
        </p:spPr>
        <p:txBody>
          <a:bodyPr vert="horz" lIns="0" tIns="121900" rIns="0" bIns="121900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In </a:t>
            </a:r>
            <a:r>
              <a:rPr lang="en-US" dirty="0" err="1"/>
              <a:t>pulvinar</a:t>
            </a:r>
            <a:r>
              <a:rPr lang="en-US" dirty="0"/>
              <a:t> quam vitae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,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at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227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1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team memb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36915" y="649160"/>
            <a:ext cx="21431925" cy="86356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 err="1"/>
              <a:t>Five</a:t>
            </a:r>
            <a:r>
              <a:rPr lang="es-ES_tradnl" dirty="0"/>
              <a:t> </a:t>
            </a:r>
            <a:r>
              <a:rPr lang="es-ES_tradnl" dirty="0" err="1"/>
              <a:t>team</a:t>
            </a:r>
            <a:r>
              <a:rPr lang="es-ES_tradnl" dirty="0"/>
              <a:t> </a:t>
            </a:r>
            <a:r>
              <a:rPr lang="es-ES_tradnl" dirty="0" err="1"/>
              <a:t>member</a:t>
            </a:r>
            <a:r>
              <a:rPr lang="es-ES_tradnl" dirty="0"/>
              <a:t> </a:t>
            </a:r>
            <a:r>
              <a:rPr lang="es-ES_tradnl" dirty="0" err="1"/>
              <a:t>slide</a:t>
            </a:r>
            <a:endParaRPr lang="es-ES_tradnl" dirty="0"/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536915" y="1623733"/>
            <a:ext cx="21431925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9" name="Rounded Rectangle 28"/>
          <p:cNvSpPr/>
          <p:nvPr userDrawn="1"/>
        </p:nvSpPr>
        <p:spPr>
          <a:xfrm>
            <a:off x="11833726" y="-284631"/>
            <a:ext cx="824406" cy="569262"/>
          </a:xfrm>
          <a:prstGeom prst="roundRect">
            <a:avLst>
              <a:gd name="adj" fmla="val 2173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16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536906" y="3002838"/>
            <a:ext cx="4111906" cy="5937964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66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5827240" y="3002838"/>
            <a:ext cx="4111906" cy="5937964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67" name="Picture Placeholder 2"/>
          <p:cNvSpPr>
            <a:spLocks noGrp="1"/>
          </p:cNvSpPr>
          <p:nvPr>
            <p:ph type="pic" sz="quarter" idx="39"/>
          </p:nvPr>
        </p:nvSpPr>
        <p:spPr>
          <a:xfrm>
            <a:off x="10140158" y="3002838"/>
            <a:ext cx="4111906" cy="5937964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68" name="Picture Placeholder 2"/>
          <p:cNvSpPr>
            <a:spLocks noGrp="1"/>
          </p:cNvSpPr>
          <p:nvPr>
            <p:ph type="pic" sz="quarter" idx="46"/>
          </p:nvPr>
        </p:nvSpPr>
        <p:spPr>
          <a:xfrm>
            <a:off x="14498237" y="3002838"/>
            <a:ext cx="4111906" cy="5937964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69" name="Picture Placeholder 2"/>
          <p:cNvSpPr>
            <a:spLocks noGrp="1"/>
          </p:cNvSpPr>
          <p:nvPr>
            <p:ph type="pic" sz="quarter" idx="53"/>
          </p:nvPr>
        </p:nvSpPr>
        <p:spPr>
          <a:xfrm>
            <a:off x="18853330" y="3002838"/>
            <a:ext cx="4111906" cy="5937964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70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536906" y="9187359"/>
            <a:ext cx="4111910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Member</a:t>
            </a:r>
            <a:r>
              <a:rPr lang="es-ES_tradnl" dirty="0"/>
              <a:t> </a:t>
            </a:r>
            <a:r>
              <a:rPr lang="es-ES_tradnl" dirty="0" err="1"/>
              <a:t>Name</a:t>
            </a:r>
            <a:endParaRPr lang="es-ES_tradnl" dirty="0"/>
          </a:p>
        </p:txBody>
      </p:sp>
      <p:sp>
        <p:nvSpPr>
          <p:cNvPr id="171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1536906" y="9666273"/>
            <a:ext cx="4111906" cy="80992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400" baseline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Member Position</a:t>
            </a:r>
          </a:p>
        </p:txBody>
      </p:sp>
      <p:sp>
        <p:nvSpPr>
          <p:cNvPr id="172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1536906" y="10501645"/>
            <a:ext cx="4111906" cy="12840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A short description or history about this team member</a:t>
            </a:r>
          </a:p>
        </p:txBody>
      </p:sp>
      <p:sp>
        <p:nvSpPr>
          <p:cNvPr id="173" name="Text Placeholder 7"/>
          <p:cNvSpPr>
            <a:spLocks noGrp="1"/>
          </p:cNvSpPr>
          <p:nvPr>
            <p:ph type="body" sz="quarter" idx="33" hasCustomPrompt="1"/>
          </p:nvPr>
        </p:nvSpPr>
        <p:spPr>
          <a:xfrm>
            <a:off x="5827240" y="9187359"/>
            <a:ext cx="4111910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Member</a:t>
            </a:r>
            <a:r>
              <a:rPr lang="es-ES_tradnl" dirty="0"/>
              <a:t> </a:t>
            </a:r>
            <a:r>
              <a:rPr lang="es-ES_tradnl" dirty="0" err="1"/>
              <a:t>Name</a:t>
            </a:r>
            <a:endParaRPr lang="es-ES_tradnl" dirty="0"/>
          </a:p>
        </p:txBody>
      </p:sp>
      <p:sp>
        <p:nvSpPr>
          <p:cNvPr id="174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5827240" y="9666273"/>
            <a:ext cx="4111906" cy="80992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400" baseline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Member Position</a:t>
            </a:r>
          </a:p>
        </p:txBody>
      </p:sp>
      <p:sp>
        <p:nvSpPr>
          <p:cNvPr id="175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5827240" y="10501645"/>
            <a:ext cx="4111906" cy="12840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A short description or history about this team member</a:t>
            </a:r>
          </a:p>
        </p:txBody>
      </p:sp>
      <p:sp>
        <p:nvSpPr>
          <p:cNvPr id="176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10140156" y="9187359"/>
            <a:ext cx="4111910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Member</a:t>
            </a:r>
            <a:r>
              <a:rPr lang="es-ES_tradnl" dirty="0"/>
              <a:t> </a:t>
            </a:r>
            <a:r>
              <a:rPr lang="es-ES_tradnl" dirty="0" err="1"/>
              <a:t>Name</a:t>
            </a:r>
            <a:endParaRPr lang="es-ES_tradnl" dirty="0"/>
          </a:p>
        </p:txBody>
      </p:sp>
      <p:sp>
        <p:nvSpPr>
          <p:cNvPr id="177" name="Text Placeholder 2"/>
          <p:cNvSpPr>
            <a:spLocks noGrp="1"/>
          </p:cNvSpPr>
          <p:nvPr>
            <p:ph type="body" sz="quarter" idx="41" hasCustomPrompt="1"/>
          </p:nvPr>
        </p:nvSpPr>
        <p:spPr>
          <a:xfrm>
            <a:off x="10140158" y="9666273"/>
            <a:ext cx="4111906" cy="80992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400" baseline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Member Position</a:t>
            </a:r>
          </a:p>
        </p:txBody>
      </p:sp>
      <p:sp>
        <p:nvSpPr>
          <p:cNvPr id="178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10140158" y="10501645"/>
            <a:ext cx="4111906" cy="12840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A short description or history about this team member</a:t>
            </a:r>
          </a:p>
        </p:txBody>
      </p:sp>
      <p:sp>
        <p:nvSpPr>
          <p:cNvPr id="179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14498237" y="9187359"/>
            <a:ext cx="4111910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Member</a:t>
            </a:r>
            <a:r>
              <a:rPr lang="es-ES_tradnl" dirty="0"/>
              <a:t> </a:t>
            </a:r>
            <a:r>
              <a:rPr lang="es-ES_tradnl" dirty="0" err="1"/>
              <a:t>Name</a:t>
            </a:r>
            <a:endParaRPr lang="es-ES_tradnl" dirty="0"/>
          </a:p>
        </p:txBody>
      </p:sp>
      <p:sp>
        <p:nvSpPr>
          <p:cNvPr id="180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14498237" y="9666273"/>
            <a:ext cx="4111906" cy="80992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400" baseline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Member Position</a:t>
            </a:r>
          </a:p>
        </p:txBody>
      </p:sp>
      <p:sp>
        <p:nvSpPr>
          <p:cNvPr id="181" name="Text Placeholder 2"/>
          <p:cNvSpPr>
            <a:spLocks noGrp="1"/>
          </p:cNvSpPr>
          <p:nvPr>
            <p:ph type="body" sz="quarter" idx="49" hasCustomPrompt="1"/>
          </p:nvPr>
        </p:nvSpPr>
        <p:spPr>
          <a:xfrm>
            <a:off x="14498237" y="10501645"/>
            <a:ext cx="4111906" cy="12840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A short description or history about this team member</a:t>
            </a:r>
          </a:p>
        </p:txBody>
      </p:sp>
      <p:sp>
        <p:nvSpPr>
          <p:cNvPr id="182" name="Text Placeholder 7"/>
          <p:cNvSpPr>
            <a:spLocks noGrp="1"/>
          </p:cNvSpPr>
          <p:nvPr>
            <p:ph type="body" sz="quarter" idx="54" hasCustomPrompt="1"/>
          </p:nvPr>
        </p:nvSpPr>
        <p:spPr>
          <a:xfrm>
            <a:off x="18853328" y="9187359"/>
            <a:ext cx="4111910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Member</a:t>
            </a:r>
            <a:r>
              <a:rPr lang="es-ES_tradnl" dirty="0"/>
              <a:t> </a:t>
            </a:r>
            <a:r>
              <a:rPr lang="es-ES_tradnl" dirty="0" err="1"/>
              <a:t>Name</a:t>
            </a:r>
            <a:endParaRPr lang="es-ES_tradnl" dirty="0"/>
          </a:p>
        </p:txBody>
      </p:sp>
      <p:sp>
        <p:nvSpPr>
          <p:cNvPr id="183" name="Text Placeholder 2"/>
          <p:cNvSpPr>
            <a:spLocks noGrp="1"/>
          </p:cNvSpPr>
          <p:nvPr>
            <p:ph type="body" sz="quarter" idx="55" hasCustomPrompt="1"/>
          </p:nvPr>
        </p:nvSpPr>
        <p:spPr>
          <a:xfrm>
            <a:off x="18853330" y="9666273"/>
            <a:ext cx="4111906" cy="80992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400" baseline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Member Position</a:t>
            </a:r>
          </a:p>
        </p:txBody>
      </p:sp>
      <p:sp>
        <p:nvSpPr>
          <p:cNvPr id="184" name="Text Placeholder 2"/>
          <p:cNvSpPr>
            <a:spLocks noGrp="1"/>
          </p:cNvSpPr>
          <p:nvPr>
            <p:ph type="body" sz="quarter" idx="56" hasCustomPrompt="1"/>
          </p:nvPr>
        </p:nvSpPr>
        <p:spPr>
          <a:xfrm>
            <a:off x="18853330" y="10501645"/>
            <a:ext cx="4111906" cy="12840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A short description or history about this team member</a:t>
            </a:r>
          </a:p>
        </p:txBody>
      </p:sp>
      <p:sp>
        <p:nvSpPr>
          <p:cNvPr id="185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1826841" y="11808292"/>
            <a:ext cx="1014742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86" name="Text Placeholder 7"/>
          <p:cNvSpPr>
            <a:spLocks noGrp="1"/>
          </p:cNvSpPr>
          <p:nvPr>
            <p:ph type="body" sz="quarter" idx="30" hasCustomPrompt="1"/>
          </p:nvPr>
        </p:nvSpPr>
        <p:spPr>
          <a:xfrm>
            <a:off x="3049806" y="11808292"/>
            <a:ext cx="1014742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87" name="Text Placeholder 7"/>
          <p:cNvSpPr>
            <a:spLocks noGrp="1"/>
          </p:cNvSpPr>
          <p:nvPr>
            <p:ph type="body" sz="quarter" idx="31" hasCustomPrompt="1"/>
          </p:nvPr>
        </p:nvSpPr>
        <p:spPr>
          <a:xfrm>
            <a:off x="4272770" y="11808292"/>
            <a:ext cx="1014742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88" name="Text Placeholder 7"/>
          <p:cNvSpPr>
            <a:spLocks noGrp="1"/>
          </p:cNvSpPr>
          <p:nvPr>
            <p:ph type="body" sz="quarter" idx="36" hasCustomPrompt="1"/>
          </p:nvPr>
        </p:nvSpPr>
        <p:spPr>
          <a:xfrm>
            <a:off x="6117176" y="11808292"/>
            <a:ext cx="1014742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89" name="Text Placeholder 7"/>
          <p:cNvSpPr>
            <a:spLocks noGrp="1"/>
          </p:cNvSpPr>
          <p:nvPr>
            <p:ph type="body" sz="quarter" idx="37" hasCustomPrompt="1"/>
          </p:nvPr>
        </p:nvSpPr>
        <p:spPr>
          <a:xfrm>
            <a:off x="7340140" y="11808292"/>
            <a:ext cx="1014742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90" name="Text Placeholder 7"/>
          <p:cNvSpPr>
            <a:spLocks noGrp="1"/>
          </p:cNvSpPr>
          <p:nvPr>
            <p:ph type="body" sz="quarter" idx="38" hasCustomPrompt="1"/>
          </p:nvPr>
        </p:nvSpPr>
        <p:spPr>
          <a:xfrm>
            <a:off x="8563106" y="11808292"/>
            <a:ext cx="1014742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91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10430091" y="11808292"/>
            <a:ext cx="1014742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92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11653057" y="11808292"/>
            <a:ext cx="1014742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93" name="Text Placeholder 7"/>
          <p:cNvSpPr>
            <a:spLocks noGrp="1"/>
          </p:cNvSpPr>
          <p:nvPr>
            <p:ph type="body" sz="quarter" idx="45" hasCustomPrompt="1"/>
          </p:nvPr>
        </p:nvSpPr>
        <p:spPr>
          <a:xfrm>
            <a:off x="12876020" y="11808292"/>
            <a:ext cx="1014742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94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14788171" y="11808292"/>
            <a:ext cx="1014742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95" name="Text Placeholder 7"/>
          <p:cNvSpPr>
            <a:spLocks noGrp="1"/>
          </p:cNvSpPr>
          <p:nvPr>
            <p:ph type="body" sz="quarter" idx="51" hasCustomPrompt="1"/>
          </p:nvPr>
        </p:nvSpPr>
        <p:spPr>
          <a:xfrm>
            <a:off x="16011137" y="11808292"/>
            <a:ext cx="1014742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96" name="Text Placeholder 7"/>
          <p:cNvSpPr>
            <a:spLocks noGrp="1"/>
          </p:cNvSpPr>
          <p:nvPr>
            <p:ph type="body" sz="quarter" idx="52" hasCustomPrompt="1"/>
          </p:nvPr>
        </p:nvSpPr>
        <p:spPr>
          <a:xfrm>
            <a:off x="17234100" y="11808292"/>
            <a:ext cx="1014742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97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19143264" y="11808292"/>
            <a:ext cx="1014742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98" name="Text Placeholder 7"/>
          <p:cNvSpPr>
            <a:spLocks noGrp="1"/>
          </p:cNvSpPr>
          <p:nvPr>
            <p:ph type="body" sz="quarter" idx="58" hasCustomPrompt="1"/>
          </p:nvPr>
        </p:nvSpPr>
        <p:spPr>
          <a:xfrm>
            <a:off x="20366228" y="11808292"/>
            <a:ext cx="1014742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99" name="Text Placeholder 7"/>
          <p:cNvSpPr>
            <a:spLocks noGrp="1"/>
          </p:cNvSpPr>
          <p:nvPr>
            <p:ph type="body" sz="quarter" idx="59" hasCustomPrompt="1"/>
          </p:nvPr>
        </p:nvSpPr>
        <p:spPr>
          <a:xfrm>
            <a:off x="21589193" y="11808292"/>
            <a:ext cx="1014742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46447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1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4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000"/>
                            </p:stCondLst>
                            <p:childTnLst>
                              <p:par>
                                <p:cTn id="9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400"/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400" fill="hold"/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400" fill="hold"/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400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400" fill="hold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400" fill="hold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400"/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400" fill="hold"/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400" fill="hold"/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400"/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400" fill="hold"/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400" fill="hold"/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400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400" fill="hold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400" fill="hold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400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400" fill="hold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400" fill="hold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400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400" fill="hold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400" fill="hold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400"/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400" fill="hold"/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400" fill="hold"/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400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400" fill="hold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400" fill="hold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400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400" fill="hold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400" fill="hold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400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400" fill="hold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400" fill="hold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400"/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400" fill="hold"/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400" fill="hold"/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400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400" fill="hold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400" fill="hold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400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400" fill="hold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400" fill="hold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400"/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400" fill="hold"/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400" fill="hold"/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165" grpId="0"/>
      <p:bldP spid="166" grpId="0"/>
      <p:bldP spid="167" grpId="0"/>
      <p:bldP spid="168" grpId="0"/>
      <p:bldP spid="169" grpId="0"/>
      <p:bldP spid="170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7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7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3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7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7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6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9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2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8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8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8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8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8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8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8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8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8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8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8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8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8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8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8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8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9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9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9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9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9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9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9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9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9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93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9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9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9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9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9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9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9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9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9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9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9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9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9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9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9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9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9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9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9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9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team memb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536915" y="1813180"/>
            <a:ext cx="21431925" cy="86356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 err="1"/>
              <a:t>Six</a:t>
            </a:r>
            <a:r>
              <a:rPr lang="es-ES_tradnl" dirty="0"/>
              <a:t> </a:t>
            </a:r>
            <a:r>
              <a:rPr lang="es-ES_tradnl" dirty="0" err="1"/>
              <a:t>team</a:t>
            </a:r>
            <a:r>
              <a:rPr lang="es-ES_tradnl" dirty="0"/>
              <a:t> </a:t>
            </a:r>
            <a:r>
              <a:rPr lang="es-ES_tradnl" dirty="0" err="1"/>
              <a:t>member</a:t>
            </a:r>
            <a:r>
              <a:rPr lang="es-ES_tradnl" dirty="0"/>
              <a:t> </a:t>
            </a:r>
            <a:r>
              <a:rPr lang="es-ES_tradnl" dirty="0" err="1"/>
              <a:t>slide</a:t>
            </a:r>
            <a:endParaRPr lang="es-ES_tradnl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536915" y="2787753"/>
            <a:ext cx="21431925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10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3925519" y="3996261"/>
            <a:ext cx="8019708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Member</a:t>
            </a:r>
            <a:r>
              <a:rPr lang="es-ES_tradnl" dirty="0"/>
              <a:t> </a:t>
            </a:r>
            <a:r>
              <a:rPr lang="es-ES_tradnl" dirty="0" err="1"/>
              <a:t>Name</a:t>
            </a:r>
            <a:endParaRPr lang="es-ES_tradnl" dirty="0"/>
          </a:p>
        </p:txBody>
      </p:sp>
      <p:sp>
        <p:nvSpPr>
          <p:cNvPr id="211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25519" y="4726080"/>
            <a:ext cx="8019708" cy="96352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Donec vel nisl nec risus vulputate placerat in at ligula magna nec lacus porttitor hendrerit. In </a:t>
            </a:r>
            <a:r>
              <a:rPr lang="en-US" dirty="0" err="1"/>
              <a:t>pulvinar</a:t>
            </a:r>
            <a:r>
              <a:rPr lang="en-US" dirty="0"/>
              <a:t> quam.</a:t>
            </a:r>
          </a:p>
        </p:txBody>
      </p:sp>
      <p:sp>
        <p:nvSpPr>
          <p:cNvPr id="212" name="Text Placeholder 7"/>
          <p:cNvSpPr>
            <a:spLocks noGrp="1"/>
          </p:cNvSpPr>
          <p:nvPr>
            <p:ph type="body" sz="quarter" idx="32" hasCustomPrompt="1"/>
          </p:nvPr>
        </p:nvSpPr>
        <p:spPr>
          <a:xfrm>
            <a:off x="3925517" y="5689697"/>
            <a:ext cx="1222966" cy="67722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13" name="Text Placeholder 7"/>
          <p:cNvSpPr>
            <a:spLocks noGrp="1"/>
          </p:cNvSpPr>
          <p:nvPr>
            <p:ph type="body" sz="quarter" idx="33" hasCustomPrompt="1"/>
          </p:nvPr>
        </p:nvSpPr>
        <p:spPr>
          <a:xfrm>
            <a:off x="5148481" y="5689697"/>
            <a:ext cx="1222966" cy="67722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14" name="Text Placeholder 7"/>
          <p:cNvSpPr>
            <a:spLocks noGrp="1"/>
          </p:cNvSpPr>
          <p:nvPr>
            <p:ph type="body" sz="quarter" idx="34" hasCustomPrompt="1"/>
          </p:nvPr>
        </p:nvSpPr>
        <p:spPr>
          <a:xfrm>
            <a:off x="6371446" y="5689697"/>
            <a:ext cx="1222966" cy="67722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15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14949119" y="3996261"/>
            <a:ext cx="8019708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Member</a:t>
            </a:r>
            <a:r>
              <a:rPr lang="es-ES_tradnl" dirty="0"/>
              <a:t> </a:t>
            </a:r>
            <a:r>
              <a:rPr lang="es-ES_tradnl" dirty="0" err="1"/>
              <a:t>Name</a:t>
            </a:r>
            <a:endParaRPr lang="es-ES_tradnl" dirty="0"/>
          </a:p>
        </p:txBody>
      </p:sp>
      <p:sp>
        <p:nvSpPr>
          <p:cNvPr id="216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14949119" y="4726080"/>
            <a:ext cx="8019708" cy="96352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Donec vel nisl nec risus vulputate placerat in at ligula magna nec lacus porttitor hendrerit. In </a:t>
            </a:r>
            <a:r>
              <a:rPr lang="en-US" dirty="0" err="1"/>
              <a:t>pulvinar</a:t>
            </a:r>
            <a:r>
              <a:rPr lang="en-US" dirty="0"/>
              <a:t>.</a:t>
            </a:r>
          </a:p>
        </p:txBody>
      </p:sp>
      <p:sp>
        <p:nvSpPr>
          <p:cNvPr id="217" name="Text Placeholder 7"/>
          <p:cNvSpPr>
            <a:spLocks noGrp="1"/>
          </p:cNvSpPr>
          <p:nvPr>
            <p:ph type="body" sz="quarter" idx="35" hasCustomPrompt="1"/>
          </p:nvPr>
        </p:nvSpPr>
        <p:spPr>
          <a:xfrm>
            <a:off x="14949117" y="5689697"/>
            <a:ext cx="1222966" cy="67722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18" name="Text Placeholder 7"/>
          <p:cNvSpPr>
            <a:spLocks noGrp="1"/>
          </p:cNvSpPr>
          <p:nvPr>
            <p:ph type="body" sz="quarter" idx="36" hasCustomPrompt="1"/>
          </p:nvPr>
        </p:nvSpPr>
        <p:spPr>
          <a:xfrm>
            <a:off x="16172082" y="5689697"/>
            <a:ext cx="1222966" cy="67722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19" name="Text Placeholder 7"/>
          <p:cNvSpPr>
            <a:spLocks noGrp="1"/>
          </p:cNvSpPr>
          <p:nvPr>
            <p:ph type="body" sz="quarter" idx="37" hasCustomPrompt="1"/>
          </p:nvPr>
        </p:nvSpPr>
        <p:spPr>
          <a:xfrm>
            <a:off x="17395046" y="5689697"/>
            <a:ext cx="1222966" cy="67722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20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3925519" y="6750753"/>
            <a:ext cx="8019708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Member</a:t>
            </a:r>
            <a:r>
              <a:rPr lang="es-ES_tradnl" dirty="0"/>
              <a:t> </a:t>
            </a:r>
            <a:r>
              <a:rPr lang="es-ES_tradnl" dirty="0" err="1"/>
              <a:t>Name</a:t>
            </a:r>
            <a:endParaRPr lang="es-ES_tradnl" dirty="0"/>
          </a:p>
        </p:txBody>
      </p:sp>
      <p:sp>
        <p:nvSpPr>
          <p:cNvPr id="221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3925519" y="7480568"/>
            <a:ext cx="8019708" cy="96352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Donec vel nisl nec risus vulputate placerat in at ligula magna nec lacus porttitor hendrerit. In </a:t>
            </a:r>
            <a:r>
              <a:rPr lang="en-US" dirty="0" err="1"/>
              <a:t>pulvinar</a:t>
            </a:r>
            <a:r>
              <a:rPr lang="en-US" dirty="0"/>
              <a:t> quam.</a:t>
            </a:r>
          </a:p>
        </p:txBody>
      </p:sp>
      <p:sp>
        <p:nvSpPr>
          <p:cNvPr id="222" name="Text Placeholder 7"/>
          <p:cNvSpPr>
            <a:spLocks noGrp="1"/>
          </p:cNvSpPr>
          <p:nvPr>
            <p:ph type="body" sz="quarter" idx="38" hasCustomPrompt="1"/>
          </p:nvPr>
        </p:nvSpPr>
        <p:spPr>
          <a:xfrm>
            <a:off x="3925517" y="8444089"/>
            <a:ext cx="1222966" cy="67722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2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5148481" y="8444089"/>
            <a:ext cx="1222966" cy="67722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24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6371446" y="8444089"/>
            <a:ext cx="1222966" cy="67722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25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14949119" y="6750753"/>
            <a:ext cx="8019708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Member</a:t>
            </a:r>
            <a:r>
              <a:rPr lang="es-ES_tradnl" dirty="0"/>
              <a:t> </a:t>
            </a:r>
            <a:r>
              <a:rPr lang="es-ES_tradnl" dirty="0" err="1"/>
              <a:t>Name</a:t>
            </a:r>
            <a:endParaRPr lang="es-ES_tradnl" dirty="0"/>
          </a:p>
        </p:txBody>
      </p:sp>
      <p:sp>
        <p:nvSpPr>
          <p:cNvPr id="226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14949119" y="7480568"/>
            <a:ext cx="8019708" cy="96352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Donec vel nisl nec risus vulputate placerat in at ligula magna nec lacus porttitor hendrerit. In pulvinar quam vitae.</a:t>
            </a:r>
          </a:p>
        </p:txBody>
      </p:sp>
      <p:sp>
        <p:nvSpPr>
          <p:cNvPr id="227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14949117" y="8444089"/>
            <a:ext cx="1222966" cy="67722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28" name="Text Placeholder 7"/>
          <p:cNvSpPr>
            <a:spLocks noGrp="1"/>
          </p:cNvSpPr>
          <p:nvPr>
            <p:ph type="body" sz="quarter" idx="42" hasCustomPrompt="1"/>
          </p:nvPr>
        </p:nvSpPr>
        <p:spPr>
          <a:xfrm>
            <a:off x="16172082" y="8444089"/>
            <a:ext cx="1222966" cy="67722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29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17395046" y="8444089"/>
            <a:ext cx="1222966" cy="67722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30" name="Text Placeholder 7"/>
          <p:cNvSpPr>
            <a:spLocks noGrp="1"/>
          </p:cNvSpPr>
          <p:nvPr>
            <p:ph type="body" sz="quarter" idx="28" hasCustomPrompt="1"/>
          </p:nvPr>
        </p:nvSpPr>
        <p:spPr>
          <a:xfrm>
            <a:off x="3925519" y="9572977"/>
            <a:ext cx="8019708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Member</a:t>
            </a:r>
            <a:r>
              <a:rPr lang="es-ES_tradnl" dirty="0"/>
              <a:t> </a:t>
            </a:r>
            <a:r>
              <a:rPr lang="es-ES_tradnl" dirty="0" err="1"/>
              <a:t>Name</a:t>
            </a:r>
            <a:endParaRPr lang="es-ES_tradnl" dirty="0"/>
          </a:p>
        </p:txBody>
      </p:sp>
      <p:sp>
        <p:nvSpPr>
          <p:cNvPr id="231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3925519" y="10302792"/>
            <a:ext cx="8019708" cy="96352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Donec vel nisl nec risus vulputate placerat in at ligula magna nec lacus porttitor hendrerit. In </a:t>
            </a:r>
            <a:r>
              <a:rPr lang="en-US" dirty="0" err="1"/>
              <a:t>pulvinar</a:t>
            </a:r>
            <a:r>
              <a:rPr lang="en-US" dirty="0"/>
              <a:t>.</a:t>
            </a:r>
          </a:p>
        </p:txBody>
      </p:sp>
      <p:sp>
        <p:nvSpPr>
          <p:cNvPr id="232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3925517" y="11266409"/>
            <a:ext cx="1222966" cy="67722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33" name="Text Placeholder 7"/>
          <p:cNvSpPr>
            <a:spLocks noGrp="1"/>
          </p:cNvSpPr>
          <p:nvPr>
            <p:ph type="body" sz="quarter" idx="45" hasCustomPrompt="1"/>
          </p:nvPr>
        </p:nvSpPr>
        <p:spPr>
          <a:xfrm>
            <a:off x="5148481" y="11266409"/>
            <a:ext cx="1222966" cy="67722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34" name="Text Placeholder 7"/>
          <p:cNvSpPr>
            <a:spLocks noGrp="1"/>
          </p:cNvSpPr>
          <p:nvPr>
            <p:ph type="body" sz="quarter" idx="46" hasCustomPrompt="1"/>
          </p:nvPr>
        </p:nvSpPr>
        <p:spPr>
          <a:xfrm>
            <a:off x="6371446" y="11266409"/>
            <a:ext cx="1222966" cy="67722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35" name="Text Placeholder 7"/>
          <p:cNvSpPr>
            <a:spLocks noGrp="1"/>
          </p:cNvSpPr>
          <p:nvPr>
            <p:ph type="body" sz="quarter" idx="30" hasCustomPrompt="1"/>
          </p:nvPr>
        </p:nvSpPr>
        <p:spPr>
          <a:xfrm>
            <a:off x="14949119" y="9572977"/>
            <a:ext cx="8019708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marR="0" indent="0" algn="l" defTabSz="10388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marL="0" marR="0" lvl="0" indent="0" algn="l" defTabSz="10388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dirty="0" err="1"/>
              <a:t>Member</a:t>
            </a:r>
            <a:r>
              <a:rPr lang="es-ES_tradnl" dirty="0"/>
              <a:t> </a:t>
            </a:r>
            <a:r>
              <a:rPr lang="es-ES_tradnl" dirty="0" err="1"/>
              <a:t>Name</a:t>
            </a:r>
            <a:endParaRPr lang="es-ES_tradnl" dirty="0"/>
          </a:p>
          <a:p>
            <a:pPr lvl="0"/>
            <a:endParaRPr lang="es-ES_tradnl" dirty="0"/>
          </a:p>
        </p:txBody>
      </p:sp>
      <p:sp>
        <p:nvSpPr>
          <p:cNvPr id="236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14949119" y="10302792"/>
            <a:ext cx="8019708" cy="96352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Donec vel nisl nec risus vulputate placerat in at ligula magna nec lacus porttitor hendrerit. In </a:t>
            </a:r>
            <a:r>
              <a:rPr lang="en-US" dirty="0" err="1"/>
              <a:t>pulvinar</a:t>
            </a:r>
            <a:r>
              <a:rPr lang="en-US" dirty="0"/>
              <a:t> quam.</a:t>
            </a:r>
          </a:p>
        </p:txBody>
      </p:sp>
      <p:sp>
        <p:nvSpPr>
          <p:cNvPr id="237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14949117" y="11266409"/>
            <a:ext cx="1222966" cy="67722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38" name="Text Placeholder 7"/>
          <p:cNvSpPr>
            <a:spLocks noGrp="1"/>
          </p:cNvSpPr>
          <p:nvPr>
            <p:ph type="body" sz="quarter" idx="48" hasCustomPrompt="1"/>
          </p:nvPr>
        </p:nvSpPr>
        <p:spPr>
          <a:xfrm>
            <a:off x="16172082" y="11266409"/>
            <a:ext cx="1222966" cy="67722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39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17395046" y="11266409"/>
            <a:ext cx="1222966" cy="67722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accent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4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536909" y="3996257"/>
            <a:ext cx="2076009" cy="2370662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41" name="Picture Placeholder 2"/>
          <p:cNvSpPr>
            <a:spLocks noGrp="1"/>
          </p:cNvSpPr>
          <p:nvPr>
            <p:ph type="pic" sz="quarter" idx="50"/>
          </p:nvPr>
        </p:nvSpPr>
        <p:spPr>
          <a:xfrm>
            <a:off x="12578876" y="3996257"/>
            <a:ext cx="2076009" cy="2370662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42" name="Picture Placeholder 2"/>
          <p:cNvSpPr>
            <a:spLocks noGrp="1"/>
          </p:cNvSpPr>
          <p:nvPr>
            <p:ph type="pic" sz="quarter" idx="51"/>
          </p:nvPr>
        </p:nvSpPr>
        <p:spPr>
          <a:xfrm>
            <a:off x="1536909" y="6750745"/>
            <a:ext cx="2076009" cy="2370662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43" name="Picture Placeholder 2"/>
          <p:cNvSpPr>
            <a:spLocks noGrp="1"/>
          </p:cNvSpPr>
          <p:nvPr>
            <p:ph type="pic" sz="quarter" idx="52"/>
          </p:nvPr>
        </p:nvSpPr>
        <p:spPr>
          <a:xfrm>
            <a:off x="12578876" y="6750745"/>
            <a:ext cx="2076009" cy="2370662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44" name="Picture Placeholder 2"/>
          <p:cNvSpPr>
            <a:spLocks noGrp="1"/>
          </p:cNvSpPr>
          <p:nvPr>
            <p:ph type="pic" sz="quarter" idx="53"/>
          </p:nvPr>
        </p:nvSpPr>
        <p:spPr>
          <a:xfrm>
            <a:off x="1536909" y="9572969"/>
            <a:ext cx="2076009" cy="2370662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45" name="Picture Placeholder 2"/>
          <p:cNvSpPr>
            <a:spLocks noGrp="1"/>
          </p:cNvSpPr>
          <p:nvPr>
            <p:ph type="pic" sz="quarter" idx="54"/>
          </p:nvPr>
        </p:nvSpPr>
        <p:spPr>
          <a:xfrm>
            <a:off x="12578876" y="9572969"/>
            <a:ext cx="2076009" cy="2370662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07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00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400"/>
                                        <p:tgtEl>
                                          <p:spTgt spid="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400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400" fill="hold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400"/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400" fill="hold"/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400"/>
                                        <p:tgtEl>
                                          <p:spTgt spid="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400"/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400" fill="hold"/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400"/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400" fill="hold"/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 fill="hold"/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400"/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400" fill="hold"/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400" fill="hold"/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400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400" fill="hold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400" fill="hold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400"/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400" fill="hold"/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400" fill="hold"/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400"/>
                                        <p:tgtEl>
                                          <p:spTgt spid="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400" fill="hold"/>
                                        <p:tgtEl>
                                          <p:spTgt spid="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400" fill="hold"/>
                                        <p:tgtEl>
                                          <p:spTgt spid="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400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400" fill="hold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400" fill="hold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400"/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400" fill="hold"/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400" fill="hold"/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400"/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400" fill="hold"/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400" fill="hold"/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400"/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400" fill="hold"/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400" fill="hold"/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7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7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9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0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1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1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1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13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1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5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1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1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1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1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0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2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2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1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2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23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2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5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2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2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2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2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2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2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2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0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1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3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33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3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5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3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3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3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3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3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0" grpId="0"/>
      <p:bldP spid="241" grpId="0"/>
      <p:bldP spid="242" grpId="0"/>
      <p:bldP spid="243" grpId="0"/>
      <p:bldP spid="244" grpId="0"/>
      <p:bldP spid="245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36915" y="649160"/>
            <a:ext cx="21431925" cy="86356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536915" y="1623733"/>
            <a:ext cx="21431925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1536907" y="2391836"/>
            <a:ext cx="21431925" cy="9935632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  <a:lvl2pPr marL="1038822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2pPr>
            <a:lvl3pPr marL="2077642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3pPr>
            <a:lvl4pPr marL="311646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4pPr>
            <a:lvl5pPr marL="4155282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5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87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 dark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36915" y="649160"/>
            <a:ext cx="21431925" cy="86356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chemeClr val="bg1">
                    <a:lumMod val="95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536915" y="1623733"/>
            <a:ext cx="21431925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2" name="Rounded Rectangle 11"/>
          <p:cNvSpPr/>
          <p:nvPr userDrawn="1"/>
        </p:nvSpPr>
        <p:spPr>
          <a:xfrm>
            <a:off x="11833726" y="-284631"/>
            <a:ext cx="824406" cy="569262"/>
          </a:xfrm>
          <a:prstGeom prst="roundRect">
            <a:avLst>
              <a:gd name="adj" fmla="val 2173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1536907" y="2391836"/>
            <a:ext cx="21431925" cy="9935632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>
              <a:buNone/>
              <a:defRPr sz="2400">
                <a:solidFill>
                  <a:schemeClr val="bg1">
                    <a:lumMod val="85000"/>
                  </a:schemeClr>
                </a:solidFill>
                <a:latin typeface="Lato Regular"/>
                <a:cs typeface="Lato Regular"/>
              </a:defRPr>
            </a:lvl1pPr>
            <a:lvl2pPr marL="1038822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2pPr>
            <a:lvl3pPr marL="2077642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3pPr>
            <a:lvl4pPr marL="311646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4pPr>
            <a:lvl5pPr marL="4155282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5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16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10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36915" y="649160"/>
            <a:ext cx="21431925" cy="86356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536915" y="1623733"/>
            <a:ext cx="21431925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46072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36915" y="649160"/>
            <a:ext cx="21431925" cy="86356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536915" y="1623733"/>
            <a:ext cx="21431925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536915" y="2483792"/>
            <a:ext cx="21431925" cy="10428780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just">
              <a:lnSpc>
                <a:spcPct val="13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et.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nisi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porta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ligula.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a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ex.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,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, in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in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id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Nam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lacus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, a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ac,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dui.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magna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in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ac.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et </a:t>
            </a:r>
            <a:r>
              <a:rPr lang="en-US" dirty="0" err="1"/>
              <a:t>suscipit</a:t>
            </a:r>
            <a:r>
              <a:rPr lang="en-US" dirty="0"/>
              <a:t> id, </a:t>
            </a:r>
            <a:r>
              <a:rPr lang="en-US" dirty="0" err="1"/>
              <a:t>rutrum</a:t>
            </a:r>
            <a:r>
              <a:rPr lang="en-US" dirty="0"/>
              <a:t> at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dui, </a:t>
            </a:r>
            <a:r>
              <a:rPr lang="en-US" dirty="0" err="1"/>
              <a:t>vel</a:t>
            </a:r>
            <a:r>
              <a:rPr lang="en-US" dirty="0"/>
              <a:t> tempus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in </a:t>
            </a:r>
            <a:r>
              <a:rPr lang="en-US" dirty="0" err="1"/>
              <a:t>sapien</a:t>
            </a:r>
            <a:r>
              <a:rPr lang="en-US" dirty="0"/>
              <a:t> at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et in </a:t>
            </a:r>
            <a:r>
              <a:rPr lang="en-US" dirty="0" err="1"/>
              <a:t>felis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non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in </a:t>
            </a:r>
            <a:r>
              <a:rPr lang="en-US" dirty="0" err="1"/>
              <a:t>lorem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quam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Donec</a:t>
            </a:r>
            <a:r>
              <a:rPr lang="en-US" dirty="0"/>
              <a:t> ligula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vitae.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,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non ante ac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Interdum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ante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primis</a:t>
            </a:r>
            <a:r>
              <a:rPr lang="en-US" dirty="0"/>
              <a:t> in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lacus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at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dolor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a </a:t>
            </a:r>
            <a:r>
              <a:rPr lang="en-US" dirty="0" err="1"/>
              <a:t>aliquam</a:t>
            </a:r>
            <a:r>
              <a:rPr lang="en-US" dirty="0"/>
              <a:t> magna.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in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ante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vitae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pharetra</a:t>
            </a:r>
            <a:r>
              <a:rPr lang="en-US" dirty="0"/>
              <a:t> non.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sem.</a:t>
            </a:r>
          </a:p>
        </p:txBody>
      </p:sp>
    </p:spTree>
    <p:extLst>
      <p:ext uri="{BB962C8B-B14F-4D97-AF65-F5344CB8AC3E}">
        <p14:creationId xmlns:p14="http://schemas.microsoft.com/office/powerpoint/2010/main" val="331628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36915" y="649160"/>
            <a:ext cx="21431925" cy="86356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 err="1"/>
              <a:t>Two</a:t>
            </a:r>
            <a:r>
              <a:rPr lang="es-ES_tradnl" dirty="0"/>
              <a:t> </a:t>
            </a:r>
            <a:r>
              <a:rPr lang="es-ES_tradnl" dirty="0" err="1"/>
              <a:t>columns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slide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536915" y="1623733"/>
            <a:ext cx="21431925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2" name="Rounded Rectangle 11"/>
          <p:cNvSpPr/>
          <p:nvPr userDrawn="1"/>
        </p:nvSpPr>
        <p:spPr>
          <a:xfrm>
            <a:off x="11833726" y="-284631"/>
            <a:ext cx="824406" cy="569262"/>
          </a:xfrm>
          <a:prstGeom prst="roundRect">
            <a:avLst>
              <a:gd name="adj" fmla="val 2173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536915" y="2483792"/>
            <a:ext cx="21431925" cy="10428780"/>
          </a:xfrm>
          <a:prstGeom prst="rect">
            <a:avLst/>
          </a:prstGeom>
        </p:spPr>
        <p:txBody>
          <a:bodyPr vert="horz" lIns="243798" tIns="121900" rIns="243798" bIns="121900" numCol="2" spcCol="720000"/>
          <a:lstStyle>
            <a:lvl1pPr marL="0" indent="0" algn="just">
              <a:lnSpc>
                <a:spcPct val="13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et.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nisi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porta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ligula.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a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ex.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,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, in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in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id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Nam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lacus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, a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ac,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dui.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magna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in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ac.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et </a:t>
            </a:r>
            <a:r>
              <a:rPr lang="en-US" dirty="0" err="1"/>
              <a:t>suscipit</a:t>
            </a:r>
            <a:r>
              <a:rPr lang="en-US" dirty="0"/>
              <a:t> id, </a:t>
            </a:r>
            <a:r>
              <a:rPr lang="en-US" dirty="0" err="1"/>
              <a:t>rutrum</a:t>
            </a:r>
            <a:r>
              <a:rPr lang="en-US" dirty="0"/>
              <a:t> at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dui, </a:t>
            </a:r>
            <a:r>
              <a:rPr lang="en-US" dirty="0" err="1"/>
              <a:t>vel</a:t>
            </a:r>
            <a:r>
              <a:rPr lang="en-US" dirty="0"/>
              <a:t> tempus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in </a:t>
            </a:r>
            <a:r>
              <a:rPr lang="en-US" dirty="0" err="1"/>
              <a:t>sapien</a:t>
            </a:r>
            <a:r>
              <a:rPr lang="en-US" dirty="0"/>
              <a:t> at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et in </a:t>
            </a:r>
            <a:r>
              <a:rPr lang="en-US" dirty="0" err="1"/>
              <a:t>felis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non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in </a:t>
            </a:r>
            <a:r>
              <a:rPr lang="en-US" dirty="0" err="1"/>
              <a:t>lorem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quam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Donec</a:t>
            </a:r>
            <a:r>
              <a:rPr lang="en-US" dirty="0"/>
              <a:t> ligula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vitae.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,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non ante ac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Interdum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ante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primis</a:t>
            </a:r>
            <a:r>
              <a:rPr lang="en-US" dirty="0"/>
              <a:t> in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lacus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at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dolor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a </a:t>
            </a:r>
            <a:r>
              <a:rPr lang="en-US" dirty="0" err="1"/>
              <a:t>aliquam</a:t>
            </a:r>
            <a:r>
              <a:rPr lang="en-US" dirty="0"/>
              <a:t> magna.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in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ante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vitae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pharetra</a:t>
            </a:r>
            <a:r>
              <a:rPr lang="en-US" dirty="0"/>
              <a:t> non.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sem.</a:t>
            </a:r>
          </a:p>
        </p:txBody>
      </p:sp>
    </p:spTree>
    <p:extLst>
      <p:ext uri="{BB962C8B-B14F-4D97-AF65-F5344CB8AC3E}">
        <p14:creationId xmlns:p14="http://schemas.microsoft.com/office/powerpoint/2010/main" val="216354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5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36915" y="649160"/>
            <a:ext cx="21431925" cy="86356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 err="1"/>
              <a:t>Three</a:t>
            </a:r>
            <a:r>
              <a:rPr lang="es-ES_tradnl" dirty="0"/>
              <a:t> </a:t>
            </a:r>
            <a:r>
              <a:rPr lang="es-ES_tradnl" dirty="0" err="1"/>
              <a:t>columns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slide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536915" y="1623733"/>
            <a:ext cx="21431925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2" name="Rounded Rectangle 11"/>
          <p:cNvSpPr/>
          <p:nvPr userDrawn="1"/>
        </p:nvSpPr>
        <p:spPr>
          <a:xfrm>
            <a:off x="11833726" y="-284631"/>
            <a:ext cx="824406" cy="569262"/>
          </a:xfrm>
          <a:prstGeom prst="roundRect">
            <a:avLst>
              <a:gd name="adj" fmla="val 2173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536915" y="2483792"/>
            <a:ext cx="21431925" cy="10428780"/>
          </a:xfrm>
          <a:prstGeom prst="rect">
            <a:avLst/>
          </a:prstGeom>
        </p:spPr>
        <p:txBody>
          <a:bodyPr vert="horz" lIns="243798" tIns="121900" rIns="243798" bIns="121900" numCol="3" spcCol="720000"/>
          <a:lstStyle>
            <a:lvl1pPr marL="0" indent="0" algn="just">
              <a:lnSpc>
                <a:spcPct val="13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et.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nisi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porta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ligula.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a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ex.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,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, in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in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id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Nam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lacus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, a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ac,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dui.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magna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in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ac.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et </a:t>
            </a:r>
            <a:r>
              <a:rPr lang="en-US" dirty="0" err="1"/>
              <a:t>suscipit</a:t>
            </a:r>
            <a:r>
              <a:rPr lang="en-US" dirty="0"/>
              <a:t> id, </a:t>
            </a:r>
            <a:r>
              <a:rPr lang="en-US" dirty="0" err="1"/>
              <a:t>rutrum</a:t>
            </a:r>
            <a:r>
              <a:rPr lang="en-US" dirty="0"/>
              <a:t> at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dui, </a:t>
            </a:r>
            <a:r>
              <a:rPr lang="en-US" dirty="0" err="1"/>
              <a:t>vel</a:t>
            </a:r>
            <a:r>
              <a:rPr lang="en-US" dirty="0"/>
              <a:t> tempus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in </a:t>
            </a:r>
            <a:r>
              <a:rPr lang="en-US" dirty="0" err="1"/>
              <a:t>sapien</a:t>
            </a:r>
            <a:r>
              <a:rPr lang="en-US" dirty="0"/>
              <a:t> at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et in </a:t>
            </a:r>
            <a:r>
              <a:rPr lang="en-US" dirty="0" err="1"/>
              <a:t>felis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non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in </a:t>
            </a:r>
            <a:r>
              <a:rPr lang="en-US" dirty="0" err="1"/>
              <a:t>lorem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quam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Donec</a:t>
            </a:r>
            <a:r>
              <a:rPr lang="en-US" dirty="0"/>
              <a:t> ligula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vitae.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,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non ante ac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Interdum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ante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primis</a:t>
            </a:r>
            <a:r>
              <a:rPr lang="en-US" dirty="0"/>
              <a:t> in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lacus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at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dolor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a </a:t>
            </a:r>
            <a:r>
              <a:rPr lang="en-US" dirty="0" err="1"/>
              <a:t>aliquam</a:t>
            </a:r>
            <a:r>
              <a:rPr lang="en-US" dirty="0"/>
              <a:t> magna.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in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ante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vitae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pharetra</a:t>
            </a:r>
            <a:r>
              <a:rPr lang="en-US" dirty="0"/>
              <a:t> non.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sem.</a:t>
            </a:r>
          </a:p>
        </p:txBody>
      </p:sp>
    </p:spTree>
    <p:extLst>
      <p:ext uri="{BB962C8B-B14F-4D97-AF65-F5344CB8AC3E}">
        <p14:creationId xmlns:p14="http://schemas.microsoft.com/office/powerpoint/2010/main" val="160797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itle Dark Slid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36915" y="649160"/>
            <a:ext cx="21431925" cy="86356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chemeClr val="bg1">
                    <a:lumMod val="95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536915" y="1623733"/>
            <a:ext cx="21431925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2" name="Rounded Rectangle 11"/>
          <p:cNvSpPr/>
          <p:nvPr userDrawn="1"/>
        </p:nvSpPr>
        <p:spPr>
          <a:xfrm>
            <a:off x="11833726" y="-284631"/>
            <a:ext cx="824406" cy="569262"/>
          </a:xfrm>
          <a:prstGeom prst="roundRect">
            <a:avLst>
              <a:gd name="adj" fmla="val 2173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14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with imag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36915" y="649160"/>
            <a:ext cx="21431925" cy="86356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536915" y="1623733"/>
            <a:ext cx="21431925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9" name="Rounded Rectangle 18"/>
          <p:cNvSpPr/>
          <p:nvPr userDrawn="1"/>
        </p:nvSpPr>
        <p:spPr>
          <a:xfrm>
            <a:off x="11833726" y="-284631"/>
            <a:ext cx="824406" cy="569262"/>
          </a:xfrm>
          <a:prstGeom prst="roundRect">
            <a:avLst>
              <a:gd name="adj" fmla="val 2173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536915" y="2912516"/>
            <a:ext cx="21431925" cy="171594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In </a:t>
            </a:r>
            <a:r>
              <a:rPr lang="en-US" dirty="0" err="1"/>
              <a:t>pulvinar</a:t>
            </a:r>
            <a:r>
              <a:rPr lang="en-US" dirty="0"/>
              <a:t> quam vitae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,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at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id, dictum quam. </a:t>
            </a:r>
            <a:r>
              <a:rPr lang="en-US" dirty="0" err="1"/>
              <a:t>Praesent</a:t>
            </a:r>
            <a:r>
              <a:rPr lang="en-US" dirty="0"/>
              <a:t> a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est.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536915" y="5013693"/>
            <a:ext cx="21431925" cy="5733342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536915" y="11083781"/>
            <a:ext cx="21431925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1536915" y="11698160"/>
            <a:ext cx="21431925" cy="12614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 </a:t>
            </a:r>
            <a:r>
              <a:rPr lang="en-US" dirty="0" err="1"/>
              <a:t>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hendreritn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quam vitae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,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1512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2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ck Slide 2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286671" y="4368344"/>
            <a:ext cx="8858010" cy="1537672"/>
          </a:xfrm>
          <a:prstGeom prst="rect">
            <a:avLst/>
          </a:prstGeom>
          <a:solidFill>
            <a:schemeClr val="accent3"/>
          </a:solidFill>
        </p:spPr>
        <p:txBody>
          <a:bodyPr vert="horz" lIns="360000" tIns="103884" rIns="0" bIns="103884" anchor="ctr"/>
          <a:lstStyle>
            <a:lvl1pPr marL="0" indent="0" algn="l">
              <a:lnSpc>
                <a:spcPct val="100000"/>
              </a:lnSpc>
              <a:spcBef>
                <a:spcPts val="500"/>
              </a:spcBef>
              <a:buNone/>
              <a:defRPr sz="9000" b="0" baseline="0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THE BEST WAY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286674" y="6100280"/>
            <a:ext cx="6086027" cy="1537672"/>
          </a:xfrm>
          <a:prstGeom prst="rect">
            <a:avLst/>
          </a:prstGeom>
          <a:solidFill>
            <a:schemeClr val="accent2"/>
          </a:solidFill>
        </p:spPr>
        <p:txBody>
          <a:bodyPr vert="horz" lIns="360000" tIns="103884" rIns="0" bIns="103884" anchor="ctr"/>
          <a:lstStyle>
            <a:lvl1pPr marL="0" indent="0" algn="l">
              <a:lnSpc>
                <a:spcPct val="100000"/>
              </a:lnSpc>
              <a:spcBef>
                <a:spcPts val="500"/>
              </a:spcBef>
              <a:buNone/>
              <a:defRPr sz="9000" b="0" baseline="0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TO CLOSE</a:t>
            </a:r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1286671" y="7830392"/>
            <a:ext cx="9416256" cy="1537672"/>
          </a:xfrm>
          <a:prstGeom prst="rect">
            <a:avLst/>
          </a:prstGeom>
          <a:solidFill>
            <a:schemeClr val="accent3"/>
          </a:solidFill>
        </p:spPr>
        <p:txBody>
          <a:bodyPr vert="horz" lIns="360000" tIns="103884" rIns="0" bIns="103884" anchor="ctr"/>
          <a:lstStyle>
            <a:lvl1pPr marL="0" indent="0" algn="l">
              <a:lnSpc>
                <a:spcPct val="100000"/>
              </a:lnSpc>
              <a:spcBef>
                <a:spcPts val="500"/>
              </a:spcBef>
              <a:buNone/>
              <a:defRPr sz="9000" b="0" baseline="0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YOUR BUSINESS</a:t>
            </a:r>
          </a:p>
        </p:txBody>
      </p:sp>
      <p:sp>
        <p:nvSpPr>
          <p:cNvPr id="25" name="Rounded Rectangle 24"/>
          <p:cNvSpPr/>
          <p:nvPr userDrawn="1"/>
        </p:nvSpPr>
        <p:spPr>
          <a:xfrm>
            <a:off x="10369789" y="4347271"/>
            <a:ext cx="12691551" cy="1558746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 userDrawn="1"/>
        </p:nvSpPr>
        <p:spPr>
          <a:xfrm>
            <a:off x="7603698" y="6081037"/>
            <a:ext cx="15457641" cy="1558746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 userDrawn="1"/>
        </p:nvSpPr>
        <p:spPr>
          <a:xfrm>
            <a:off x="10953173" y="7838513"/>
            <a:ext cx="12108167" cy="1558746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0812527" y="6112859"/>
            <a:ext cx="11783991" cy="1448118"/>
          </a:xfrm>
          <a:prstGeom prst="rect">
            <a:avLst/>
          </a:prstGeom>
        </p:spPr>
        <p:txBody>
          <a:bodyPr vert="horz" lIns="0" tIns="121900" rIns="0" bIns="121900"/>
          <a:lstStyle>
            <a:lvl1pPr marL="0" indent="0" algn="r">
              <a:lnSpc>
                <a:spcPct val="15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In </a:t>
            </a:r>
            <a:r>
              <a:rPr lang="en-US" dirty="0" err="1"/>
              <a:t>pulvinar</a:t>
            </a:r>
            <a:r>
              <a:rPr lang="en-US" dirty="0"/>
              <a:t> quam vitae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venenatis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36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1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with imag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36915" y="649160"/>
            <a:ext cx="21431925" cy="86356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536915" y="1623733"/>
            <a:ext cx="21431925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9" name="Rounded Rectangle 28"/>
          <p:cNvSpPr/>
          <p:nvPr userDrawn="1"/>
        </p:nvSpPr>
        <p:spPr>
          <a:xfrm>
            <a:off x="11833726" y="-284631"/>
            <a:ext cx="824406" cy="569262"/>
          </a:xfrm>
          <a:prstGeom prst="roundRect">
            <a:avLst>
              <a:gd name="adj" fmla="val 2173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536900" y="5058853"/>
            <a:ext cx="10521205" cy="5733342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2536547" y="5058853"/>
            <a:ext cx="10432285" cy="5733342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536915" y="2912516"/>
            <a:ext cx="21431925" cy="171594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In </a:t>
            </a:r>
            <a:r>
              <a:rPr lang="en-US" dirty="0" err="1"/>
              <a:t>pulvinar</a:t>
            </a:r>
            <a:r>
              <a:rPr lang="en-US" dirty="0"/>
              <a:t> quam vitae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,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at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id, dictum quam. </a:t>
            </a:r>
            <a:r>
              <a:rPr lang="en-US" dirty="0" err="1"/>
              <a:t>Praesent</a:t>
            </a:r>
            <a:r>
              <a:rPr lang="en-US" dirty="0"/>
              <a:t> a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est.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536896" y="11083781"/>
            <a:ext cx="10521209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1536900" y="11675588"/>
            <a:ext cx="10521205" cy="12614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 </a:t>
            </a:r>
            <a:r>
              <a:rPr lang="en-US" dirty="0" err="1"/>
              <a:t>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12536545" y="11083781"/>
            <a:ext cx="10432289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2536547" y="11675588"/>
            <a:ext cx="10432285" cy="12614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 </a:t>
            </a:r>
            <a:r>
              <a:rPr lang="en-US" dirty="0" err="1"/>
              <a:t>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8227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3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12" grpId="0"/>
      <p:bldP spid="15" grpId="0"/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thr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36915" y="649160"/>
            <a:ext cx="21431925" cy="86356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three</a:t>
            </a:r>
            <a:r>
              <a:rPr lang="es-ES_tradnl" dirty="0"/>
              <a:t> </a:t>
            </a:r>
            <a:r>
              <a:rPr lang="es-ES_tradnl" dirty="0" err="1"/>
              <a:t>images</a:t>
            </a:r>
            <a:endParaRPr lang="es-ES_tradnl" dirty="0"/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536915" y="1623733"/>
            <a:ext cx="21431925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9" name="Rounded Rectangle 28"/>
          <p:cNvSpPr/>
          <p:nvPr userDrawn="1"/>
        </p:nvSpPr>
        <p:spPr>
          <a:xfrm>
            <a:off x="11833726" y="-284631"/>
            <a:ext cx="824406" cy="569262"/>
          </a:xfrm>
          <a:prstGeom prst="roundRect">
            <a:avLst>
              <a:gd name="adj" fmla="val 2173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536915" y="2912516"/>
            <a:ext cx="21431925" cy="171594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In </a:t>
            </a:r>
            <a:r>
              <a:rPr lang="en-US" dirty="0" err="1"/>
              <a:t>pulvinar</a:t>
            </a:r>
            <a:r>
              <a:rPr lang="en-US" dirty="0"/>
              <a:t> quam vitae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,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at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id, dictum quam. </a:t>
            </a:r>
            <a:r>
              <a:rPr lang="en-US" dirty="0" err="1"/>
              <a:t>Praesent</a:t>
            </a:r>
            <a:r>
              <a:rPr lang="en-US" dirty="0"/>
              <a:t> a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est.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536905" y="5058853"/>
            <a:ext cx="6592157" cy="5733342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536897" y="11083781"/>
            <a:ext cx="6592161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1536905" y="11675588"/>
            <a:ext cx="6592157" cy="12614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 </a:t>
            </a:r>
            <a:r>
              <a:rPr lang="en-US" dirty="0" err="1"/>
              <a:t>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endParaRPr lang="en-US" dirty="0"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8897514" y="5058853"/>
            <a:ext cx="6592157" cy="5733342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8897506" y="11083781"/>
            <a:ext cx="6592161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8897514" y="11675588"/>
            <a:ext cx="6592157" cy="12614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 </a:t>
            </a:r>
            <a:r>
              <a:rPr lang="en-US" dirty="0" err="1"/>
              <a:t>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endParaRPr lang="en-US" dirty="0"/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16376685" y="5058853"/>
            <a:ext cx="6592157" cy="5733342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16376677" y="11083781"/>
            <a:ext cx="6592161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16376685" y="11675588"/>
            <a:ext cx="6592157" cy="12614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 </a:t>
            </a:r>
            <a:r>
              <a:rPr lang="en-US" dirty="0" err="1"/>
              <a:t>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24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6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4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/>
      <p:bldP spid="2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/>
      <p:bldP spid="32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/>
      <p:bldP spid="3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36915" y="649160"/>
            <a:ext cx="21431925" cy="86356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four</a:t>
            </a:r>
            <a:r>
              <a:rPr lang="es-ES_tradnl" dirty="0"/>
              <a:t> </a:t>
            </a:r>
            <a:r>
              <a:rPr lang="es-ES_tradnl" dirty="0" err="1"/>
              <a:t>images</a:t>
            </a:r>
            <a:endParaRPr lang="es-ES_tradnl" dirty="0"/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536915" y="1623733"/>
            <a:ext cx="21431925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9" name="Rounded Rectangle 28"/>
          <p:cNvSpPr/>
          <p:nvPr userDrawn="1"/>
        </p:nvSpPr>
        <p:spPr>
          <a:xfrm>
            <a:off x="11833726" y="-284631"/>
            <a:ext cx="824406" cy="569262"/>
          </a:xfrm>
          <a:prstGeom prst="roundRect">
            <a:avLst>
              <a:gd name="adj" fmla="val 2173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536915" y="2912516"/>
            <a:ext cx="21431925" cy="171594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In </a:t>
            </a:r>
            <a:r>
              <a:rPr lang="en-US" dirty="0" err="1"/>
              <a:t>pulvinar</a:t>
            </a:r>
            <a:r>
              <a:rPr lang="en-US" dirty="0"/>
              <a:t> quam vitae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,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at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id, dictum quam. </a:t>
            </a:r>
            <a:r>
              <a:rPr lang="en-US" dirty="0" err="1"/>
              <a:t>Praesent</a:t>
            </a:r>
            <a:r>
              <a:rPr lang="en-US" dirty="0"/>
              <a:t> a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est.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536900" y="5058853"/>
            <a:ext cx="4876024" cy="5733342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536897" y="11083781"/>
            <a:ext cx="4876026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1536900" y="11675588"/>
            <a:ext cx="4876024" cy="12614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 </a:t>
            </a:r>
            <a:r>
              <a:rPr lang="en-US" dirty="0" err="1"/>
              <a:t>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.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957706" y="5058853"/>
            <a:ext cx="4876024" cy="5733342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6957701" y="11083781"/>
            <a:ext cx="4876026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6957706" y="11675588"/>
            <a:ext cx="4876024" cy="12614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 </a:t>
            </a:r>
            <a:r>
              <a:rPr lang="en-US" dirty="0" err="1"/>
              <a:t>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.</a:t>
            </a:r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12658132" y="5058853"/>
            <a:ext cx="4876024" cy="5733342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12658129" y="11083781"/>
            <a:ext cx="4876026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12658132" y="11675588"/>
            <a:ext cx="4876024" cy="12614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 </a:t>
            </a:r>
            <a:r>
              <a:rPr lang="en-US" dirty="0" err="1"/>
              <a:t>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.</a:t>
            </a:r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8092803" y="5058853"/>
            <a:ext cx="4876024" cy="5733342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18092800" y="11083781"/>
            <a:ext cx="4876026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45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18092803" y="11675588"/>
            <a:ext cx="4876024" cy="12614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 </a:t>
            </a:r>
            <a:r>
              <a:rPr lang="en-US" dirty="0" err="1"/>
              <a:t>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752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6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4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6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2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/>
      <p:bldP spid="19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/>
      <p:bldP spid="2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/>
      <p:bldP spid="3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/>
      <p:bldP spid="44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fiv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36915" y="649160"/>
            <a:ext cx="21431925" cy="86356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five</a:t>
            </a:r>
            <a:r>
              <a:rPr lang="es-ES_tradnl" dirty="0"/>
              <a:t> </a:t>
            </a:r>
            <a:r>
              <a:rPr lang="es-ES_tradnl" dirty="0" err="1"/>
              <a:t>images</a:t>
            </a:r>
            <a:endParaRPr lang="es-ES_tradnl" dirty="0"/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536915" y="1623733"/>
            <a:ext cx="21431925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536915" y="2912516"/>
            <a:ext cx="21431925" cy="171594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In </a:t>
            </a:r>
            <a:r>
              <a:rPr lang="en-US" dirty="0" err="1"/>
              <a:t>pulvinar</a:t>
            </a:r>
            <a:r>
              <a:rPr lang="en-US" dirty="0"/>
              <a:t> quam vitae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,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at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id, dictum quam. </a:t>
            </a:r>
            <a:r>
              <a:rPr lang="en-US" dirty="0" err="1"/>
              <a:t>Praesent</a:t>
            </a:r>
            <a:r>
              <a:rPr lang="en-US" dirty="0"/>
              <a:t> a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est.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536903" y="5058853"/>
            <a:ext cx="3927632" cy="5733342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536898" y="11083781"/>
            <a:ext cx="3927634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1536903" y="11675588"/>
            <a:ext cx="3927632" cy="12614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in.</a:t>
            </a:r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5894985" y="5058853"/>
            <a:ext cx="3927632" cy="5733342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5894980" y="11083781"/>
            <a:ext cx="3927634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5894985" y="11675588"/>
            <a:ext cx="3927632" cy="12614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in.</a:t>
            </a:r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10229775" y="5058853"/>
            <a:ext cx="3927632" cy="5733342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10229772" y="11083781"/>
            <a:ext cx="3927634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10229775" y="11675588"/>
            <a:ext cx="3927632" cy="12614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in.</a:t>
            </a:r>
          </a:p>
        </p:txBody>
      </p:sp>
      <p:sp>
        <p:nvSpPr>
          <p:cNvPr id="40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4678176" y="5058853"/>
            <a:ext cx="3927632" cy="5733342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14678175" y="11083781"/>
            <a:ext cx="3927634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14678176" y="11675588"/>
            <a:ext cx="3927632" cy="12614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in.</a:t>
            </a:r>
          </a:p>
        </p:txBody>
      </p:sp>
      <p:sp>
        <p:nvSpPr>
          <p:cNvPr id="52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19041196" y="5058853"/>
            <a:ext cx="3927632" cy="5733342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3" name="Text Placeholder 7"/>
          <p:cNvSpPr>
            <a:spLocks noGrp="1"/>
          </p:cNvSpPr>
          <p:nvPr>
            <p:ph type="body" sz="quarter" idx="30" hasCustomPrompt="1"/>
          </p:nvPr>
        </p:nvSpPr>
        <p:spPr>
          <a:xfrm>
            <a:off x="19041193" y="11083781"/>
            <a:ext cx="3927634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54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19041196" y="11675588"/>
            <a:ext cx="3927632" cy="12614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in.</a:t>
            </a:r>
          </a:p>
        </p:txBody>
      </p:sp>
    </p:spTree>
    <p:extLst>
      <p:ext uri="{BB962C8B-B14F-4D97-AF65-F5344CB8AC3E}">
        <p14:creationId xmlns:p14="http://schemas.microsoft.com/office/powerpoint/2010/main" val="226824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6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4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6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2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7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/>
      <p:bldP spid="2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/>
      <p:bldP spid="32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  <p:bldP spid="38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/>
      <p:bldP spid="41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/>
      <p:bldP spid="53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six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36915" y="649160"/>
            <a:ext cx="21431925" cy="86356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six</a:t>
            </a:r>
            <a:r>
              <a:rPr lang="es-ES_tradnl" dirty="0"/>
              <a:t> </a:t>
            </a:r>
            <a:r>
              <a:rPr lang="es-ES_tradnl" dirty="0" err="1"/>
              <a:t>images</a:t>
            </a:r>
            <a:endParaRPr lang="es-ES_tradnl" dirty="0"/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536915" y="1623733"/>
            <a:ext cx="21431925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536905" y="3002844"/>
            <a:ext cx="6592157" cy="2844808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536897" y="6139239"/>
            <a:ext cx="6592161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1536905" y="6731047"/>
            <a:ext cx="6592157" cy="80992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</a:t>
            </a:r>
          </a:p>
        </p:txBody>
      </p:sp>
      <p:sp>
        <p:nvSpPr>
          <p:cNvPr id="39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8897514" y="3002844"/>
            <a:ext cx="6592157" cy="2844808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8897506" y="6139239"/>
            <a:ext cx="6592161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8897514" y="6731047"/>
            <a:ext cx="6592157" cy="80992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endParaRPr lang="en-US" dirty="0"/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16376685" y="3002844"/>
            <a:ext cx="6592157" cy="2844808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16376677" y="6139239"/>
            <a:ext cx="6592161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44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16376685" y="6731047"/>
            <a:ext cx="6592157" cy="80992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</a:t>
            </a:r>
          </a:p>
        </p:txBody>
      </p:sp>
      <p:sp>
        <p:nvSpPr>
          <p:cNvPr id="4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536905" y="8060268"/>
            <a:ext cx="6592157" cy="2844808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1536897" y="11196663"/>
            <a:ext cx="6592161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47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1536905" y="11788471"/>
            <a:ext cx="6592157" cy="80992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</a:t>
            </a:r>
          </a:p>
        </p:txBody>
      </p:sp>
      <p:sp>
        <p:nvSpPr>
          <p:cNvPr id="48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8897514" y="8060268"/>
            <a:ext cx="6592157" cy="2844808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30" hasCustomPrompt="1"/>
          </p:nvPr>
        </p:nvSpPr>
        <p:spPr>
          <a:xfrm>
            <a:off x="8897506" y="11196663"/>
            <a:ext cx="6592161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50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8897514" y="11788471"/>
            <a:ext cx="6592157" cy="80992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endParaRPr lang="en-US" dirty="0"/>
          </a:p>
        </p:txBody>
      </p:sp>
      <p:sp>
        <p:nvSpPr>
          <p:cNvPr id="51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16376685" y="8060268"/>
            <a:ext cx="6592157" cy="2844808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2" name="Text Placeholder 7"/>
          <p:cNvSpPr>
            <a:spLocks noGrp="1"/>
          </p:cNvSpPr>
          <p:nvPr>
            <p:ph type="body" sz="quarter" idx="33" hasCustomPrompt="1"/>
          </p:nvPr>
        </p:nvSpPr>
        <p:spPr>
          <a:xfrm>
            <a:off x="16376677" y="11196663"/>
            <a:ext cx="6592161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53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16376685" y="11788471"/>
            <a:ext cx="6592157" cy="80992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</a:t>
            </a:r>
          </a:p>
        </p:txBody>
      </p:sp>
    </p:spTree>
    <p:extLst>
      <p:ext uri="{BB962C8B-B14F-4D97-AF65-F5344CB8AC3E}">
        <p14:creationId xmlns:p14="http://schemas.microsoft.com/office/powerpoint/2010/main" val="14709120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883"/>
          <p:cNvSpPr/>
          <p:nvPr userDrawn="1"/>
        </p:nvSpPr>
        <p:spPr>
          <a:xfrm>
            <a:off x="2449132" y="2391836"/>
            <a:ext cx="19456489" cy="10559576"/>
          </a:xfrm>
          <a:prstGeom prst="rect">
            <a:avLst/>
          </a:prstGeom>
          <a:blipFill>
            <a:blip r:embed="rId2">
              <a:alphaModFix amt="10000"/>
            </a:blip>
            <a:stretch>
              <a:fillRect/>
            </a:stretch>
          </a:blipFill>
          <a:ln w="12700">
            <a:miter lim="400000"/>
          </a:ln>
        </p:spPr>
        <p:txBody>
          <a:bodyPr lIns="71438" tIns="71438" rIns="71438" bIns="71438" anchor="ctr"/>
          <a:lstStyle/>
          <a:p>
            <a:pPr lvl="0" defTabSz="584200">
              <a:defRPr sz="3200">
                <a:solidFill>
                  <a:srgbClr val="40546A"/>
                </a:solidFill>
              </a:defRPr>
            </a:pPr>
            <a:endParaRPr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36915" y="649160"/>
            <a:ext cx="21431925" cy="86356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536915" y="1623733"/>
            <a:ext cx="21431925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2" name="Rounded Rectangle 11"/>
          <p:cNvSpPr/>
          <p:nvPr userDrawn="1"/>
        </p:nvSpPr>
        <p:spPr>
          <a:xfrm>
            <a:off x="11833726" y="-284631"/>
            <a:ext cx="824406" cy="569262"/>
          </a:xfrm>
          <a:prstGeom prst="roundRect">
            <a:avLst>
              <a:gd name="adj" fmla="val 2173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49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"/>
                            </p:stCondLst>
                            <p:childTnLst>
                              <p:par>
                                <p:cTn id="20" presetID="9" presetClass="entr" presetSubtype="16" fill="hold" grpId="0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in)">
                                      <p:cBhvr>
                                        <p:cTn id="22" dur="4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dvAuto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36915" y="649160"/>
            <a:ext cx="21431925" cy="86356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536915" y="1623733"/>
            <a:ext cx="21431925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pic>
        <p:nvPicPr>
          <p:cNvPr id="29" name="image4.png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14116050" y="1392110"/>
            <a:ext cx="18913905" cy="1471452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/>
          <a:stretch/>
        </p:blipFill>
        <p:spPr>
          <a:xfrm>
            <a:off x="17167192" y="4029431"/>
            <a:ext cx="13623743" cy="7724419"/>
          </a:xfrm>
          <a:prstGeom prst="rect">
            <a:avLst/>
          </a:prstGeom>
        </p:spPr>
      </p:pic>
      <p:pic>
        <p:nvPicPr>
          <p:cNvPr id="6" name="image2.png"/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15392400" y="6132551"/>
            <a:ext cx="3026056" cy="644044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5680994" y="7170047"/>
            <a:ext cx="2530806" cy="4583803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"/>
                            </p:stCondLst>
                            <p:childTnLst>
                              <p:par>
                                <p:cTn id="2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1" y="-4"/>
            <a:ext cx="24387175" cy="84440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36915" y="649160"/>
            <a:ext cx="21431925" cy="86356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chemeClr val="bg1">
                    <a:lumMod val="95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536915" y="1623733"/>
            <a:ext cx="21431925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2" name="Rounded Rectangle 11"/>
          <p:cNvSpPr/>
          <p:nvPr userDrawn="1"/>
        </p:nvSpPr>
        <p:spPr>
          <a:xfrm>
            <a:off x="11833726" y="-284631"/>
            <a:ext cx="824406" cy="569262"/>
          </a:xfrm>
          <a:prstGeom prst="roundRect">
            <a:avLst>
              <a:gd name="adj" fmla="val 2173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pic>
        <p:nvPicPr>
          <p:cNvPr id="6" name="image2.png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1716941" y="2910519"/>
            <a:ext cx="4443155" cy="945650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2072670" y="4247444"/>
            <a:ext cx="3799182" cy="4171244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1" y="8444088"/>
            <a:ext cx="24387175" cy="52719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/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4988944" y="9030060"/>
            <a:ext cx="14401875" cy="51750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tx1">
                    <a:lumMod val="50000"/>
                    <a:lumOff val="50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4988944" y="9728581"/>
            <a:ext cx="14401875" cy="415366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741348" y="10277520"/>
            <a:ext cx="21297514" cy="2089504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In </a:t>
            </a:r>
            <a:r>
              <a:rPr lang="en-US" dirty="0" err="1"/>
              <a:t>pulvinar</a:t>
            </a:r>
            <a:r>
              <a:rPr lang="en-US" dirty="0"/>
              <a:t> quam vitae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,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at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id, dictum quam. </a:t>
            </a:r>
            <a:r>
              <a:rPr lang="en-US" dirty="0" err="1"/>
              <a:t>Praesent</a:t>
            </a:r>
            <a:r>
              <a:rPr lang="en-US" dirty="0"/>
              <a:t> a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ac </a:t>
            </a:r>
            <a:r>
              <a:rPr lang="en-US" dirty="0" err="1"/>
              <a:t>bibendum</a:t>
            </a:r>
            <a:r>
              <a:rPr lang="en-US" dirty="0"/>
              <a:t> magna </a:t>
            </a:r>
            <a:r>
              <a:rPr lang="en-US" dirty="0" err="1"/>
              <a:t>tempor</a:t>
            </a:r>
            <a:r>
              <a:rPr lang="en-US" dirty="0"/>
              <a:t> at.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.</a:t>
            </a:r>
          </a:p>
        </p:txBody>
      </p:sp>
      <p:sp>
        <p:nvSpPr>
          <p:cNvPr id="34" name="Rounded Rectangle 33"/>
          <p:cNvSpPr/>
          <p:nvPr userDrawn="1"/>
        </p:nvSpPr>
        <p:spPr>
          <a:xfrm>
            <a:off x="9554132" y="3127792"/>
            <a:ext cx="1440189" cy="1440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9658446" y="3341578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8" name="Rounded Rectangle 37"/>
          <p:cNvSpPr/>
          <p:nvPr userDrawn="1"/>
        </p:nvSpPr>
        <p:spPr>
          <a:xfrm>
            <a:off x="13899229" y="3127792"/>
            <a:ext cx="1440189" cy="1440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14003543" y="3341578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2" name="Rounded Rectangle 41"/>
          <p:cNvSpPr/>
          <p:nvPr userDrawn="1"/>
        </p:nvSpPr>
        <p:spPr>
          <a:xfrm>
            <a:off x="18244565" y="3127792"/>
            <a:ext cx="1440189" cy="1440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28" hasCustomPrompt="1"/>
          </p:nvPr>
        </p:nvSpPr>
        <p:spPr>
          <a:xfrm>
            <a:off x="18348878" y="3341578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8244459" y="4915260"/>
            <a:ext cx="4028535" cy="74894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7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8244458" y="5664200"/>
            <a:ext cx="4028537" cy="2089504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.</a:t>
            </a:r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31" hasCustomPrompt="1"/>
          </p:nvPr>
        </p:nvSpPr>
        <p:spPr>
          <a:xfrm>
            <a:off x="12658133" y="4915260"/>
            <a:ext cx="4028535" cy="74894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9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12658132" y="5664200"/>
            <a:ext cx="4028537" cy="2089504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.</a:t>
            </a:r>
          </a:p>
        </p:txBody>
      </p:sp>
      <p:sp>
        <p:nvSpPr>
          <p:cNvPr id="50" name="Text Placeholder 7"/>
          <p:cNvSpPr>
            <a:spLocks noGrp="1"/>
          </p:cNvSpPr>
          <p:nvPr>
            <p:ph type="body" sz="quarter" idx="33" hasCustomPrompt="1"/>
          </p:nvPr>
        </p:nvSpPr>
        <p:spPr>
          <a:xfrm>
            <a:off x="17028640" y="4915260"/>
            <a:ext cx="4028535" cy="74894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1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17028639" y="5664200"/>
            <a:ext cx="4028537" cy="2089504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524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"/>
                            </p:stCondLst>
                            <p:childTnLst>
                              <p:par>
                                <p:cTn id="2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4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4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4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4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4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10" grpId="0"/>
      <p:bldP spid="29" grpId="0" animBg="1"/>
      <p:bldP spid="3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39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1" y="-4"/>
            <a:ext cx="24387175" cy="84440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36915" y="649160"/>
            <a:ext cx="21431925" cy="86356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chemeClr val="bg1">
                    <a:lumMod val="95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536915" y="1623733"/>
            <a:ext cx="21431925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2" name="Rounded Rectangle 11"/>
          <p:cNvSpPr/>
          <p:nvPr userDrawn="1"/>
        </p:nvSpPr>
        <p:spPr>
          <a:xfrm>
            <a:off x="11833726" y="-284631"/>
            <a:ext cx="824406" cy="569262"/>
          </a:xfrm>
          <a:prstGeom prst="roundRect">
            <a:avLst>
              <a:gd name="adj" fmla="val 2173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pic>
        <p:nvPicPr>
          <p:cNvPr id="6" name="image2.png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1716941" y="2910519"/>
            <a:ext cx="4443155" cy="945650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2072670" y="4247444"/>
            <a:ext cx="3799182" cy="4171244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1" y="8444088"/>
            <a:ext cx="24387175" cy="52719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/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4988944" y="9030060"/>
            <a:ext cx="14401875" cy="51750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tx1">
                    <a:lumMod val="50000"/>
                    <a:lumOff val="50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4988944" y="9728581"/>
            <a:ext cx="14401875" cy="415366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741348" y="10277520"/>
            <a:ext cx="21297514" cy="2089504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In </a:t>
            </a:r>
            <a:r>
              <a:rPr lang="en-US" dirty="0" err="1"/>
              <a:t>pulvinar</a:t>
            </a:r>
            <a:r>
              <a:rPr lang="en-US" dirty="0"/>
              <a:t> quam vitae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,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at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id, dictum quam. </a:t>
            </a:r>
            <a:r>
              <a:rPr lang="en-US" dirty="0" err="1"/>
              <a:t>Praesent</a:t>
            </a:r>
            <a:r>
              <a:rPr lang="en-US" dirty="0"/>
              <a:t> a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ac </a:t>
            </a:r>
            <a:r>
              <a:rPr lang="en-US" dirty="0" err="1"/>
              <a:t>bibendum</a:t>
            </a:r>
            <a:r>
              <a:rPr lang="en-US" dirty="0"/>
              <a:t> magna </a:t>
            </a:r>
            <a:r>
              <a:rPr lang="en-US" dirty="0" err="1"/>
              <a:t>tempor</a:t>
            </a:r>
            <a:r>
              <a:rPr lang="en-US" dirty="0"/>
              <a:t> at.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878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"/>
                            </p:stCondLst>
                            <p:childTnLst>
                              <p:par>
                                <p:cTn id="2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10" grpId="0"/>
      <p:bldP spid="29" grpId="0" animBg="1"/>
      <p:bldP spid="3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36915" y="649160"/>
            <a:ext cx="21431925" cy="86356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536915" y="1623733"/>
            <a:ext cx="21431925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2" name="Rounded Rectangle 11"/>
          <p:cNvSpPr/>
          <p:nvPr userDrawn="1"/>
        </p:nvSpPr>
        <p:spPr>
          <a:xfrm>
            <a:off x="11833726" y="-284631"/>
            <a:ext cx="824406" cy="569262"/>
          </a:xfrm>
          <a:prstGeom prst="roundRect">
            <a:avLst>
              <a:gd name="adj" fmla="val 2173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13060701" y="4329605"/>
            <a:ext cx="9978161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accent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13060701" y="5006320"/>
            <a:ext cx="9978161" cy="370588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In </a:t>
            </a:r>
            <a:r>
              <a:rPr lang="en-US" dirty="0" err="1"/>
              <a:t>pulvinar</a:t>
            </a:r>
            <a:r>
              <a:rPr lang="en-US" dirty="0"/>
              <a:t> quam vitae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,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Nullam</a:t>
            </a:r>
            <a:r>
              <a:rPr lang="en-US" dirty="0"/>
              <a:t> at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id, dictum quam. </a:t>
            </a:r>
            <a:r>
              <a:rPr lang="en-US" dirty="0" err="1"/>
              <a:t>Praesent</a:t>
            </a:r>
            <a:r>
              <a:rPr lang="en-US" dirty="0"/>
              <a:t> a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est.</a:t>
            </a:r>
          </a:p>
        </p:txBody>
      </p:sp>
      <p:sp>
        <p:nvSpPr>
          <p:cNvPr id="34" name="Rounded Rectangle 33"/>
          <p:cNvSpPr/>
          <p:nvPr userDrawn="1"/>
        </p:nvSpPr>
        <p:spPr>
          <a:xfrm>
            <a:off x="13060702" y="9040132"/>
            <a:ext cx="1440189" cy="1440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13165016" y="9253918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6" name="Rounded Rectangle 35"/>
          <p:cNvSpPr/>
          <p:nvPr userDrawn="1"/>
        </p:nvSpPr>
        <p:spPr>
          <a:xfrm>
            <a:off x="15296775" y="9040132"/>
            <a:ext cx="1440189" cy="1440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15401089" y="9253918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8" name="Rounded Rectangle 37"/>
          <p:cNvSpPr/>
          <p:nvPr userDrawn="1"/>
        </p:nvSpPr>
        <p:spPr>
          <a:xfrm>
            <a:off x="17405799" y="9040132"/>
            <a:ext cx="1440189" cy="1440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17510113" y="9253918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0" name="Rounded Rectangle 39"/>
          <p:cNvSpPr/>
          <p:nvPr userDrawn="1"/>
        </p:nvSpPr>
        <p:spPr>
          <a:xfrm>
            <a:off x="19640224" y="9040132"/>
            <a:ext cx="1440189" cy="14400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19744538" y="9253918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2" name="Rounded Rectangle 41"/>
          <p:cNvSpPr/>
          <p:nvPr userDrawn="1"/>
        </p:nvSpPr>
        <p:spPr>
          <a:xfrm>
            <a:off x="21598675" y="9040132"/>
            <a:ext cx="1440189" cy="1440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28" hasCustomPrompt="1"/>
          </p:nvPr>
        </p:nvSpPr>
        <p:spPr>
          <a:xfrm>
            <a:off x="21702988" y="9253918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grpSp>
        <p:nvGrpSpPr>
          <p:cNvPr id="44" name="Group 43"/>
          <p:cNvGrpSpPr/>
          <p:nvPr userDrawn="1"/>
        </p:nvGrpSpPr>
        <p:grpSpPr>
          <a:xfrm>
            <a:off x="747028" y="2672113"/>
            <a:ext cx="12313673" cy="9579714"/>
            <a:chOff x="6030887" y="2189513"/>
            <a:chExt cx="12308864" cy="9579713"/>
          </a:xfrm>
        </p:grpSpPr>
        <p:pic>
          <p:nvPicPr>
            <p:cNvPr id="45" name="image4.png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6030887" y="2189513"/>
              <a:ext cx="12308864" cy="95797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" name="Shape 3069"/>
            <p:cNvSpPr/>
            <p:nvPr/>
          </p:nvSpPr>
          <p:spPr>
            <a:xfrm>
              <a:off x="8018520" y="3960601"/>
              <a:ext cx="8157924" cy="505233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lvl="0" defTabSz="1828434">
                <a:defRPr sz="3600">
                  <a:solidFill>
                    <a:srgbClr val="FFFFFF"/>
                  </a:solidFill>
                  <a:latin typeface="Raleway Light"/>
                  <a:ea typeface="Raleway Light"/>
                  <a:cs typeface="Raleway Light"/>
                  <a:sym typeface="Raleway Light"/>
                </a:defRPr>
              </a:pPr>
              <a:endParaRPr/>
            </a:p>
          </p:txBody>
        </p:sp>
      </p:grpSp>
      <p:sp>
        <p:nvSpPr>
          <p:cNvPr id="4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2710029" y="4417802"/>
            <a:ext cx="8186521" cy="5077732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37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"/>
                            </p:stCondLst>
                            <p:childTnLst>
                              <p:par>
                                <p:cTn id="8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28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39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784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1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36915" y="649160"/>
            <a:ext cx="21431925" cy="86356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536915" y="1623733"/>
            <a:ext cx="21431925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2" name="Rounded Rectangle 11"/>
          <p:cNvSpPr/>
          <p:nvPr userDrawn="1"/>
        </p:nvSpPr>
        <p:spPr>
          <a:xfrm>
            <a:off x="11833726" y="-284631"/>
            <a:ext cx="824406" cy="569262"/>
          </a:xfrm>
          <a:prstGeom prst="roundRect">
            <a:avLst>
              <a:gd name="adj" fmla="val 2173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21" name="Shape 8540"/>
          <p:cNvSpPr/>
          <p:nvPr userDrawn="1"/>
        </p:nvSpPr>
        <p:spPr>
          <a:xfrm flipH="1">
            <a:off x="6326440" y="3459682"/>
            <a:ext cx="5127229" cy="41685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442" y="0"/>
                </a:lnTo>
                <a:lnTo>
                  <a:pt x="7442" y="21600"/>
                </a:lnTo>
                <a:lnTo>
                  <a:pt x="21600" y="21600"/>
                </a:lnTo>
              </a:path>
            </a:pathLst>
          </a:custGeom>
          <a:ln w="38100" cmpd="sng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22" name="Shape 8541"/>
          <p:cNvSpPr/>
          <p:nvPr userDrawn="1"/>
        </p:nvSpPr>
        <p:spPr>
          <a:xfrm flipH="1">
            <a:off x="6326441" y="5735742"/>
            <a:ext cx="7571661" cy="2137120"/>
          </a:xfrm>
          <a:custGeom>
            <a:avLst/>
            <a:gdLst>
              <a:gd name="connsiteX0" fmla="*/ 0 w 21600"/>
              <a:gd name="connsiteY0" fmla="*/ 0 h 21600"/>
              <a:gd name="connsiteX1" fmla="*/ 5823 w 21600"/>
              <a:gd name="connsiteY1" fmla="*/ 6029 h 21600"/>
              <a:gd name="connsiteX2" fmla="*/ 5770 w 21600"/>
              <a:gd name="connsiteY2" fmla="*/ 21600 h 21600"/>
              <a:gd name="connsiteX3" fmla="*/ 21600 w 21600"/>
              <a:gd name="connsiteY3" fmla="*/ 21600 h 21600"/>
              <a:gd name="connsiteX0" fmla="*/ 0 w 21022"/>
              <a:gd name="connsiteY0" fmla="*/ 0 h 15851"/>
              <a:gd name="connsiteX1" fmla="*/ 5245 w 21022"/>
              <a:gd name="connsiteY1" fmla="*/ 280 h 15851"/>
              <a:gd name="connsiteX2" fmla="*/ 5192 w 21022"/>
              <a:gd name="connsiteY2" fmla="*/ 15851 h 15851"/>
              <a:gd name="connsiteX3" fmla="*/ 21022 w 21022"/>
              <a:gd name="connsiteY3" fmla="*/ 15851 h 15851"/>
              <a:gd name="connsiteX0" fmla="*/ 0 w 20654"/>
              <a:gd name="connsiteY0" fmla="*/ 141 h 15571"/>
              <a:gd name="connsiteX1" fmla="*/ 4877 w 20654"/>
              <a:gd name="connsiteY1" fmla="*/ 0 h 15571"/>
              <a:gd name="connsiteX2" fmla="*/ 4824 w 20654"/>
              <a:gd name="connsiteY2" fmla="*/ 15571 h 15571"/>
              <a:gd name="connsiteX3" fmla="*/ 20654 w 20654"/>
              <a:gd name="connsiteY3" fmla="*/ 15571 h 15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54" h="15571" extrusionOk="0">
                <a:moveTo>
                  <a:pt x="0" y="141"/>
                </a:moveTo>
                <a:lnTo>
                  <a:pt x="4877" y="0"/>
                </a:lnTo>
                <a:cubicBezTo>
                  <a:pt x="4859" y="5190"/>
                  <a:pt x="4842" y="10381"/>
                  <a:pt x="4824" y="15571"/>
                </a:cubicBezTo>
                <a:lnTo>
                  <a:pt x="20654" y="15571"/>
                </a:lnTo>
              </a:path>
            </a:pathLst>
          </a:custGeom>
          <a:ln w="38100" cmpd="sng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23" name="Shape 8542"/>
          <p:cNvSpPr/>
          <p:nvPr userDrawn="1"/>
        </p:nvSpPr>
        <p:spPr>
          <a:xfrm flipH="1" flipV="1">
            <a:off x="6336549" y="8097914"/>
            <a:ext cx="7066784" cy="11336"/>
          </a:xfrm>
          <a:prstGeom prst="line">
            <a:avLst/>
          </a:prstGeom>
          <a:ln w="38100" cmpd="sng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4" name="Shape 8543"/>
          <p:cNvSpPr/>
          <p:nvPr userDrawn="1"/>
        </p:nvSpPr>
        <p:spPr>
          <a:xfrm flipH="1" flipV="1">
            <a:off x="6346666" y="8360946"/>
            <a:ext cx="8606355" cy="1929168"/>
          </a:xfrm>
          <a:custGeom>
            <a:avLst/>
            <a:gdLst>
              <a:gd name="connsiteX0" fmla="*/ 0 w 21600"/>
              <a:gd name="connsiteY0" fmla="*/ 0 h 21600"/>
              <a:gd name="connsiteX1" fmla="*/ 7537 w 21600"/>
              <a:gd name="connsiteY1" fmla="*/ 6423 h 21600"/>
              <a:gd name="connsiteX2" fmla="*/ 7537 w 21600"/>
              <a:gd name="connsiteY2" fmla="*/ 21600 h 21600"/>
              <a:gd name="connsiteX3" fmla="*/ 21600 w 21600"/>
              <a:gd name="connsiteY3" fmla="*/ 21600 h 21600"/>
              <a:gd name="connsiteX0" fmla="*/ 0 w 20804"/>
              <a:gd name="connsiteY0" fmla="*/ 153 h 15177"/>
              <a:gd name="connsiteX1" fmla="*/ 6741 w 20804"/>
              <a:gd name="connsiteY1" fmla="*/ 0 h 15177"/>
              <a:gd name="connsiteX2" fmla="*/ 6741 w 20804"/>
              <a:gd name="connsiteY2" fmla="*/ 15177 h 15177"/>
              <a:gd name="connsiteX3" fmla="*/ 20804 w 20804"/>
              <a:gd name="connsiteY3" fmla="*/ 15177 h 15177"/>
              <a:gd name="connsiteX0" fmla="*/ 0 w 20945"/>
              <a:gd name="connsiteY0" fmla="*/ 0 h 15330"/>
              <a:gd name="connsiteX1" fmla="*/ 6882 w 20945"/>
              <a:gd name="connsiteY1" fmla="*/ 153 h 15330"/>
              <a:gd name="connsiteX2" fmla="*/ 6882 w 20945"/>
              <a:gd name="connsiteY2" fmla="*/ 15330 h 15330"/>
              <a:gd name="connsiteX3" fmla="*/ 20945 w 20945"/>
              <a:gd name="connsiteY3" fmla="*/ 15330 h 15330"/>
              <a:gd name="connsiteX0" fmla="*/ 0 w 20898"/>
              <a:gd name="connsiteY0" fmla="*/ 153 h 15177"/>
              <a:gd name="connsiteX1" fmla="*/ 6835 w 20898"/>
              <a:gd name="connsiteY1" fmla="*/ 0 h 15177"/>
              <a:gd name="connsiteX2" fmla="*/ 6835 w 20898"/>
              <a:gd name="connsiteY2" fmla="*/ 15177 h 15177"/>
              <a:gd name="connsiteX3" fmla="*/ 20898 w 20898"/>
              <a:gd name="connsiteY3" fmla="*/ 15177 h 15177"/>
              <a:gd name="connsiteX0" fmla="*/ 0 w 20945"/>
              <a:gd name="connsiteY0" fmla="*/ 0 h 15330"/>
              <a:gd name="connsiteX1" fmla="*/ 6882 w 20945"/>
              <a:gd name="connsiteY1" fmla="*/ 153 h 15330"/>
              <a:gd name="connsiteX2" fmla="*/ 6882 w 20945"/>
              <a:gd name="connsiteY2" fmla="*/ 15330 h 15330"/>
              <a:gd name="connsiteX3" fmla="*/ 20945 w 20945"/>
              <a:gd name="connsiteY3" fmla="*/ 15330 h 15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45" h="15330" extrusionOk="0">
                <a:moveTo>
                  <a:pt x="0" y="0"/>
                </a:moveTo>
                <a:lnTo>
                  <a:pt x="6882" y="153"/>
                </a:lnTo>
                <a:lnTo>
                  <a:pt x="6882" y="15330"/>
                </a:lnTo>
                <a:lnTo>
                  <a:pt x="20945" y="15330"/>
                </a:lnTo>
              </a:path>
            </a:pathLst>
          </a:custGeom>
          <a:ln w="38100" cmpd="sng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25" name="Shape 8544"/>
          <p:cNvSpPr/>
          <p:nvPr userDrawn="1"/>
        </p:nvSpPr>
        <p:spPr>
          <a:xfrm flipH="1" flipV="1">
            <a:off x="6346664" y="8626196"/>
            <a:ext cx="5365874" cy="37667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638" y="0"/>
                </a:lnTo>
                <a:lnTo>
                  <a:pt x="7638" y="21600"/>
                </a:lnTo>
                <a:lnTo>
                  <a:pt x="21600" y="21600"/>
                </a:lnTo>
              </a:path>
            </a:pathLst>
          </a:custGeom>
          <a:ln w="38100" cmpd="sng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pic>
        <p:nvPicPr>
          <p:cNvPr id="26" name="image2.png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1536914" y="2910519"/>
            <a:ext cx="4443155" cy="945650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892644" y="4247444"/>
            <a:ext cx="3799182" cy="6721508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0" name="Rounded Rectangle 29"/>
          <p:cNvSpPr/>
          <p:nvPr userDrawn="1"/>
        </p:nvSpPr>
        <p:spPr>
          <a:xfrm>
            <a:off x="11481543" y="2816656"/>
            <a:ext cx="1440189" cy="1440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11585857" y="3030442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2" name="Rounded Rectangle 31"/>
          <p:cNvSpPr/>
          <p:nvPr userDrawn="1"/>
        </p:nvSpPr>
        <p:spPr>
          <a:xfrm>
            <a:off x="13513457" y="5054230"/>
            <a:ext cx="1440189" cy="1440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13617769" y="5268016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54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13075727" y="2695737"/>
            <a:ext cx="9978161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accent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5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13075727" y="3372453"/>
            <a:ext cx="9978161" cy="88420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In </a:t>
            </a:r>
            <a:r>
              <a:rPr lang="en-US" dirty="0" err="1"/>
              <a:t>pulvinar</a:t>
            </a:r>
            <a:r>
              <a:rPr lang="en-US" dirty="0"/>
              <a:t> quam vitae </a:t>
            </a:r>
            <a:r>
              <a:rPr lang="en-US" dirty="0" err="1"/>
              <a:t>pellentes</a:t>
            </a:r>
            <a:r>
              <a:rPr lang="en-US" dirty="0"/>
              <a:t>.</a:t>
            </a:r>
          </a:p>
        </p:txBody>
      </p:sp>
      <p:sp>
        <p:nvSpPr>
          <p:cNvPr id="60" name="Text Placeholder 7"/>
          <p:cNvSpPr>
            <a:spLocks noGrp="1"/>
          </p:cNvSpPr>
          <p:nvPr>
            <p:ph type="body" sz="quarter" idx="33" hasCustomPrompt="1"/>
          </p:nvPr>
        </p:nvSpPr>
        <p:spPr>
          <a:xfrm>
            <a:off x="15223137" y="4962519"/>
            <a:ext cx="7838215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accent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1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15223137" y="5639237"/>
            <a:ext cx="7838215" cy="88420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</a:t>
            </a:r>
          </a:p>
        </p:txBody>
      </p:sp>
      <p:sp>
        <p:nvSpPr>
          <p:cNvPr id="62" name="Rounded Rectangle 61"/>
          <p:cNvSpPr/>
          <p:nvPr userDrawn="1"/>
        </p:nvSpPr>
        <p:spPr>
          <a:xfrm>
            <a:off x="13480332" y="7343092"/>
            <a:ext cx="1440189" cy="1440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63" name="Text Placeholder 7"/>
          <p:cNvSpPr>
            <a:spLocks noGrp="1"/>
          </p:cNvSpPr>
          <p:nvPr>
            <p:ph type="body" sz="quarter" idx="35" hasCustomPrompt="1"/>
          </p:nvPr>
        </p:nvSpPr>
        <p:spPr>
          <a:xfrm>
            <a:off x="13584646" y="7556878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64" name="Text Placeholder 7"/>
          <p:cNvSpPr>
            <a:spLocks noGrp="1"/>
          </p:cNvSpPr>
          <p:nvPr>
            <p:ph type="body" sz="quarter" idx="36" hasCustomPrompt="1"/>
          </p:nvPr>
        </p:nvSpPr>
        <p:spPr>
          <a:xfrm>
            <a:off x="15190014" y="7251383"/>
            <a:ext cx="7838215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accent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5" name="Text Placeholder 2"/>
          <p:cNvSpPr>
            <a:spLocks noGrp="1"/>
          </p:cNvSpPr>
          <p:nvPr>
            <p:ph type="body" sz="quarter" idx="37" hasCustomPrompt="1"/>
          </p:nvPr>
        </p:nvSpPr>
        <p:spPr>
          <a:xfrm>
            <a:off x="15190014" y="7928099"/>
            <a:ext cx="7838215" cy="88420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</a:t>
            </a:r>
          </a:p>
        </p:txBody>
      </p:sp>
      <p:sp>
        <p:nvSpPr>
          <p:cNvPr id="66" name="Rounded Rectangle 65"/>
          <p:cNvSpPr/>
          <p:nvPr userDrawn="1"/>
        </p:nvSpPr>
        <p:spPr>
          <a:xfrm>
            <a:off x="13502274" y="9534706"/>
            <a:ext cx="1440189" cy="14400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67" name="Text Placeholder 7"/>
          <p:cNvSpPr>
            <a:spLocks noGrp="1"/>
          </p:cNvSpPr>
          <p:nvPr>
            <p:ph type="body" sz="quarter" idx="38" hasCustomPrompt="1"/>
          </p:nvPr>
        </p:nvSpPr>
        <p:spPr>
          <a:xfrm>
            <a:off x="13606588" y="9748492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68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15211955" y="9442995"/>
            <a:ext cx="7838215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accent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9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15211955" y="10119713"/>
            <a:ext cx="7838215" cy="88420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</a:t>
            </a:r>
          </a:p>
        </p:txBody>
      </p:sp>
      <p:sp>
        <p:nvSpPr>
          <p:cNvPr id="70" name="Rounded Rectangle 69"/>
          <p:cNvSpPr/>
          <p:nvPr userDrawn="1"/>
        </p:nvSpPr>
        <p:spPr>
          <a:xfrm>
            <a:off x="11693654" y="11634786"/>
            <a:ext cx="1440189" cy="1440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71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11797968" y="11848572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72" name="Text Placeholder 7"/>
          <p:cNvSpPr>
            <a:spLocks noGrp="1"/>
          </p:cNvSpPr>
          <p:nvPr>
            <p:ph type="body" sz="quarter" idx="42" hasCustomPrompt="1"/>
          </p:nvPr>
        </p:nvSpPr>
        <p:spPr>
          <a:xfrm>
            <a:off x="13403333" y="11543075"/>
            <a:ext cx="9646836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accent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3" name="Text Placeholder 2"/>
          <p:cNvSpPr>
            <a:spLocks noGrp="1"/>
          </p:cNvSpPr>
          <p:nvPr>
            <p:ph type="body" sz="quarter" idx="43" hasCustomPrompt="1"/>
          </p:nvPr>
        </p:nvSpPr>
        <p:spPr>
          <a:xfrm>
            <a:off x="13403333" y="12219793"/>
            <a:ext cx="9646836" cy="88420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85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"/>
                            </p:stCondLst>
                            <p:childTnLst>
                              <p:par>
                                <p:cTn id="2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27" grpId="0"/>
      <p:bldP spid="30" grpId="0" animBg="1"/>
      <p:bldP spid="31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6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animBg="1"/>
      <p:bldP spid="6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6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 animBg="1"/>
      <p:bldP spid="6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6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6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animBg="1"/>
      <p:bldP spid="71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ptop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36915" y="649160"/>
            <a:ext cx="21431925" cy="86356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536915" y="1623733"/>
            <a:ext cx="21431925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2" name="Rounded Rectangle 11"/>
          <p:cNvSpPr/>
          <p:nvPr userDrawn="1"/>
        </p:nvSpPr>
        <p:spPr>
          <a:xfrm>
            <a:off x="11833726" y="-284631"/>
            <a:ext cx="824406" cy="569262"/>
          </a:xfrm>
          <a:prstGeom prst="roundRect">
            <a:avLst>
              <a:gd name="adj" fmla="val 2173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pic>
        <p:nvPicPr>
          <p:cNvPr id="29" name="image3.png"/>
          <p:cNvPicPr/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536914" y="4089014"/>
            <a:ext cx="10068641" cy="1491583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0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13060701" y="4329605"/>
            <a:ext cx="9978161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accent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13060701" y="5006320"/>
            <a:ext cx="9978161" cy="370588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In </a:t>
            </a:r>
            <a:r>
              <a:rPr lang="en-US" dirty="0" err="1"/>
              <a:t>pulvinar</a:t>
            </a:r>
            <a:r>
              <a:rPr lang="en-US" dirty="0"/>
              <a:t> quam vitae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,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Nullam</a:t>
            </a:r>
            <a:r>
              <a:rPr lang="en-US" dirty="0"/>
              <a:t> at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id, dictum quam. </a:t>
            </a:r>
            <a:r>
              <a:rPr lang="en-US" dirty="0" err="1"/>
              <a:t>Praesent</a:t>
            </a:r>
            <a:r>
              <a:rPr lang="en-US" dirty="0"/>
              <a:t> a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est.</a:t>
            </a:r>
          </a:p>
        </p:txBody>
      </p:sp>
      <p:sp>
        <p:nvSpPr>
          <p:cNvPr id="32" name="Rounded Rectangle 31"/>
          <p:cNvSpPr/>
          <p:nvPr userDrawn="1"/>
        </p:nvSpPr>
        <p:spPr>
          <a:xfrm>
            <a:off x="13060702" y="9040132"/>
            <a:ext cx="1440189" cy="1440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13165016" y="9253918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5" name="Rounded Rectangle 34"/>
          <p:cNvSpPr/>
          <p:nvPr userDrawn="1"/>
        </p:nvSpPr>
        <p:spPr>
          <a:xfrm>
            <a:off x="15296775" y="9040132"/>
            <a:ext cx="1440189" cy="1440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15401089" y="9253918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7" name="Rounded Rectangle 36"/>
          <p:cNvSpPr/>
          <p:nvPr userDrawn="1"/>
        </p:nvSpPr>
        <p:spPr>
          <a:xfrm>
            <a:off x="17405799" y="9040132"/>
            <a:ext cx="1440189" cy="1440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17510113" y="9253918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9" name="Rounded Rectangle 38"/>
          <p:cNvSpPr/>
          <p:nvPr userDrawn="1"/>
        </p:nvSpPr>
        <p:spPr>
          <a:xfrm>
            <a:off x="19640224" y="9040132"/>
            <a:ext cx="1440189" cy="14400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19744538" y="9253918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1" name="Rounded Rectangle 40"/>
          <p:cNvSpPr/>
          <p:nvPr userDrawn="1"/>
        </p:nvSpPr>
        <p:spPr>
          <a:xfrm>
            <a:off x="21598675" y="9040132"/>
            <a:ext cx="1440189" cy="1440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28" hasCustomPrompt="1"/>
          </p:nvPr>
        </p:nvSpPr>
        <p:spPr>
          <a:xfrm>
            <a:off x="21702988" y="9253918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2049368" y="5529400"/>
            <a:ext cx="9054769" cy="8389800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15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"/>
                            </p:stCondLst>
                            <p:childTnLst>
                              <p:par>
                                <p:cTn id="7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30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4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/>
      <p:bldP spid="3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/>
      <p:bldP spid="38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40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animBg="1"/>
      <p:bldP spid="42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es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 userDrawn="1"/>
        </p:nvSpPr>
        <p:spPr>
          <a:xfrm>
            <a:off x="1" y="0"/>
            <a:ext cx="4064530" cy="40640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8129060" y="0"/>
            <a:ext cx="4064530" cy="406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>
            <a:off x="16258119" y="0"/>
            <a:ext cx="4064530" cy="4064000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26" name="Rounded Rectangle 25"/>
          <p:cNvSpPr/>
          <p:nvPr userDrawn="1"/>
        </p:nvSpPr>
        <p:spPr>
          <a:xfrm>
            <a:off x="4064530" y="4064000"/>
            <a:ext cx="4064530" cy="4064000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32" name="Rounded Rectangle 31"/>
          <p:cNvSpPr/>
          <p:nvPr userDrawn="1"/>
        </p:nvSpPr>
        <p:spPr>
          <a:xfrm>
            <a:off x="12193589" y="4064000"/>
            <a:ext cx="4064530" cy="4064000"/>
          </a:xfrm>
          <a:prstGeom prst="roundRect">
            <a:avLst>
              <a:gd name="adj" fmla="val 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>
            <a:off x="20322646" y="4064000"/>
            <a:ext cx="4064530" cy="406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530" y="0"/>
            <a:ext cx="4064530" cy="4064000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2193589" y="0"/>
            <a:ext cx="4064530" cy="4064000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20322646" y="0"/>
            <a:ext cx="4064530" cy="4064000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" y="4064000"/>
            <a:ext cx="4064530" cy="4064000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9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8129060" y="4064000"/>
            <a:ext cx="4064530" cy="4064000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0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6258117" y="4064000"/>
            <a:ext cx="4064530" cy="4064000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1398552" y="605562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8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269500" y="1656308"/>
            <a:ext cx="3522726" cy="1730596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lnSpc>
                <a:spcPct val="150000"/>
              </a:lnSpc>
              <a:buNone/>
              <a:defRPr sz="220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</a:t>
            </a:r>
            <a:r>
              <a:rPr lang="en-US" dirty="0" err="1"/>
              <a:t>zacm</a:t>
            </a:r>
            <a:r>
              <a:rPr lang="en-US" dirty="0"/>
              <a:t> ligula other. </a:t>
            </a:r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9521995" y="605562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50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8392945" y="1656308"/>
            <a:ext cx="3522726" cy="1730596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lnSpc>
                <a:spcPct val="150000"/>
              </a:lnSpc>
              <a:buNone/>
              <a:defRPr sz="220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</a:t>
            </a:r>
            <a:r>
              <a:rPr lang="en-US" dirty="0" err="1"/>
              <a:t>zacm</a:t>
            </a:r>
            <a:r>
              <a:rPr lang="en-US" dirty="0"/>
              <a:t> ligula other. </a:t>
            </a:r>
          </a:p>
        </p:txBody>
      </p:sp>
      <p:sp>
        <p:nvSpPr>
          <p:cNvPr id="51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17645440" y="605562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52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16516388" y="1656308"/>
            <a:ext cx="3522726" cy="1730596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lnSpc>
                <a:spcPct val="150000"/>
              </a:lnSpc>
              <a:buNone/>
              <a:defRPr sz="220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</a:t>
            </a:r>
            <a:r>
              <a:rPr lang="en-US" dirty="0" err="1"/>
              <a:t>zacm</a:t>
            </a:r>
            <a:r>
              <a:rPr lang="en-US" dirty="0"/>
              <a:t> ligula other. </a:t>
            </a:r>
          </a:p>
        </p:txBody>
      </p:sp>
      <p:sp>
        <p:nvSpPr>
          <p:cNvPr id="53" name="Text Placeholder 7"/>
          <p:cNvSpPr>
            <a:spLocks noGrp="1"/>
          </p:cNvSpPr>
          <p:nvPr>
            <p:ph type="body" sz="quarter" idx="31" hasCustomPrompt="1"/>
          </p:nvPr>
        </p:nvSpPr>
        <p:spPr>
          <a:xfrm>
            <a:off x="5479524" y="4800704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54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4350472" y="5851452"/>
            <a:ext cx="3522726" cy="1730596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lnSpc>
                <a:spcPct val="150000"/>
              </a:lnSpc>
              <a:buNone/>
              <a:defRPr sz="220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</a:t>
            </a:r>
            <a:r>
              <a:rPr lang="en-US" dirty="0" err="1"/>
              <a:t>zacm</a:t>
            </a:r>
            <a:r>
              <a:rPr lang="en-US" dirty="0"/>
              <a:t> ligula other. </a:t>
            </a:r>
          </a:p>
        </p:txBody>
      </p:sp>
      <p:sp>
        <p:nvSpPr>
          <p:cNvPr id="55" name="Text Placeholder 7"/>
          <p:cNvSpPr>
            <a:spLocks noGrp="1"/>
          </p:cNvSpPr>
          <p:nvPr>
            <p:ph type="body" sz="quarter" idx="33" hasCustomPrompt="1"/>
          </p:nvPr>
        </p:nvSpPr>
        <p:spPr>
          <a:xfrm>
            <a:off x="13564466" y="4800704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56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12435416" y="5851452"/>
            <a:ext cx="3522726" cy="1730596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lnSpc>
                <a:spcPct val="150000"/>
              </a:lnSpc>
              <a:buNone/>
              <a:defRPr sz="220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</a:t>
            </a:r>
            <a:r>
              <a:rPr lang="en-US" dirty="0" err="1"/>
              <a:t>zacm</a:t>
            </a:r>
            <a:r>
              <a:rPr lang="en-US" dirty="0"/>
              <a:t> ligula other. </a:t>
            </a:r>
          </a:p>
        </p:txBody>
      </p:sp>
      <p:sp>
        <p:nvSpPr>
          <p:cNvPr id="57" name="Text Placeholder 7"/>
          <p:cNvSpPr>
            <a:spLocks noGrp="1"/>
          </p:cNvSpPr>
          <p:nvPr>
            <p:ph type="body" sz="quarter" idx="35" hasCustomPrompt="1"/>
          </p:nvPr>
        </p:nvSpPr>
        <p:spPr>
          <a:xfrm>
            <a:off x="21758148" y="4800704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58" name="Text Placeholder 2"/>
          <p:cNvSpPr>
            <a:spLocks noGrp="1"/>
          </p:cNvSpPr>
          <p:nvPr>
            <p:ph type="body" sz="quarter" idx="36" hasCustomPrompt="1"/>
          </p:nvPr>
        </p:nvSpPr>
        <p:spPr>
          <a:xfrm>
            <a:off x="20629096" y="5851452"/>
            <a:ext cx="3522726" cy="1730596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lnSpc>
                <a:spcPct val="150000"/>
              </a:lnSpc>
              <a:buNone/>
              <a:defRPr sz="220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</a:t>
            </a:r>
            <a:r>
              <a:rPr lang="en-US" dirty="0" err="1"/>
              <a:t>zacm</a:t>
            </a:r>
            <a:r>
              <a:rPr lang="en-US" dirty="0"/>
              <a:t> ligula other. </a:t>
            </a:r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988944" y="9030060"/>
            <a:ext cx="14401875" cy="51750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tx1">
                    <a:lumMod val="50000"/>
                    <a:lumOff val="50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0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4988944" y="9728581"/>
            <a:ext cx="14401875" cy="415366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61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741348" y="10277520"/>
            <a:ext cx="21297514" cy="2089504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In </a:t>
            </a:r>
            <a:r>
              <a:rPr lang="en-US" dirty="0" err="1"/>
              <a:t>pulvinar</a:t>
            </a:r>
            <a:r>
              <a:rPr lang="en-US" dirty="0"/>
              <a:t> quam vitae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,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at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id, dictum quam. </a:t>
            </a:r>
            <a:r>
              <a:rPr lang="en-US" dirty="0" err="1"/>
              <a:t>Praesent</a:t>
            </a:r>
            <a:r>
              <a:rPr lang="en-US" dirty="0"/>
              <a:t> a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ac </a:t>
            </a:r>
            <a:r>
              <a:rPr lang="en-US" dirty="0" err="1"/>
              <a:t>bibendum</a:t>
            </a:r>
            <a:r>
              <a:rPr lang="en-US" dirty="0"/>
              <a:t> magna </a:t>
            </a:r>
            <a:r>
              <a:rPr lang="en-US" dirty="0" err="1"/>
              <a:t>tempor</a:t>
            </a:r>
            <a:r>
              <a:rPr lang="en-US" dirty="0"/>
              <a:t> at.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321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4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4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4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4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4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4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4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4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4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4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4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4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4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4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4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3" grpId="0" animBg="1"/>
      <p:bldP spid="26" grpId="0" animBg="1"/>
      <p:bldP spid="32" grpId="0" animBg="1"/>
      <p:bldP spid="34" grpId="0" animBg="1"/>
      <p:bldP spid="35" grpId="0"/>
      <p:bldP spid="36" grpId="0"/>
      <p:bldP spid="37" grpId="0"/>
      <p:bldP spid="38" grpId="0"/>
      <p:bldP spid="39" grpId="0"/>
      <p:bldP spid="40" grpId="0"/>
      <p:bldP spid="4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3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es images 2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 userDrawn="1"/>
        </p:nvSpPr>
        <p:spPr>
          <a:xfrm>
            <a:off x="250251" y="230928"/>
            <a:ext cx="5890459" cy="4064000"/>
          </a:xfrm>
          <a:prstGeom prst="roundRect">
            <a:avLst>
              <a:gd name="adj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393764" y="230928"/>
            <a:ext cx="4064530" cy="4064000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538998" y="836490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2010</a:t>
            </a:r>
          </a:p>
        </p:txBody>
      </p:sp>
      <p:sp>
        <p:nvSpPr>
          <p:cNvPr id="48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538997" y="1887236"/>
            <a:ext cx="5158965" cy="173059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2200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</a:t>
            </a:r>
            <a:r>
              <a:rPr lang="en-US" dirty="0" err="1"/>
              <a:t>zacm</a:t>
            </a:r>
            <a:r>
              <a:rPr lang="en-US" dirty="0"/>
              <a:t> ligula other </a:t>
            </a:r>
            <a:r>
              <a:rPr lang="en-US" dirty="0" err="1"/>
              <a:t>nullam</a:t>
            </a:r>
            <a:r>
              <a:rPr lang="en-US" dirty="0"/>
              <a:t> at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id, dictum quam.</a:t>
            </a:r>
          </a:p>
        </p:txBody>
      </p:sp>
      <p:sp>
        <p:nvSpPr>
          <p:cNvPr id="29" name="Rounded Rectangle 28"/>
          <p:cNvSpPr/>
          <p:nvPr userDrawn="1"/>
        </p:nvSpPr>
        <p:spPr>
          <a:xfrm>
            <a:off x="10683677" y="230928"/>
            <a:ext cx="7642197" cy="406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27" hasCustomPrompt="1"/>
          </p:nvPr>
        </p:nvSpPr>
        <p:spPr>
          <a:xfrm rot="16200000">
            <a:off x="10138947" y="1771871"/>
            <a:ext cx="2939654" cy="90622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JUNE 2011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12358416" y="755155"/>
            <a:ext cx="5332213" cy="293965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2200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</a:t>
            </a:r>
            <a:r>
              <a:rPr lang="en-US" dirty="0" err="1"/>
              <a:t>zacm</a:t>
            </a:r>
            <a:r>
              <a:rPr lang="en-US" dirty="0"/>
              <a:t> ligula other </a:t>
            </a:r>
            <a:r>
              <a:rPr lang="en-US" dirty="0" err="1"/>
              <a:t>nullam</a:t>
            </a:r>
            <a:r>
              <a:rPr lang="en-US" dirty="0"/>
              <a:t> at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id, dictum </a:t>
            </a:r>
            <a:r>
              <a:rPr lang="en-US" dirty="0" err="1"/>
              <a:t>quamnullam</a:t>
            </a:r>
            <a:r>
              <a:rPr lang="en-US" dirty="0"/>
              <a:t> at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id, dictum quam </a:t>
            </a:r>
            <a:r>
              <a:rPr lang="en-US" dirty="0" err="1"/>
              <a:t>zacomic</a:t>
            </a:r>
            <a:r>
              <a:rPr lang="en-US" dirty="0"/>
              <a:t> project for this year and the next.</a:t>
            </a:r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18556872" y="230928"/>
            <a:ext cx="5447712" cy="4064000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1" name="Rounded Rectangle 40"/>
          <p:cNvSpPr/>
          <p:nvPr userDrawn="1"/>
        </p:nvSpPr>
        <p:spPr>
          <a:xfrm>
            <a:off x="250249" y="4503047"/>
            <a:ext cx="7617333" cy="2597910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284511" y="5343911"/>
            <a:ext cx="1731940" cy="90622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2012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1761963" y="4932396"/>
            <a:ext cx="5158965" cy="173059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2200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</a:t>
            </a:r>
            <a:r>
              <a:rPr lang="en-US" dirty="0" err="1"/>
              <a:t>zacm</a:t>
            </a:r>
            <a:r>
              <a:rPr lang="en-US" dirty="0"/>
              <a:t> ligula other </a:t>
            </a:r>
            <a:r>
              <a:rPr lang="en-US" dirty="0" err="1"/>
              <a:t>nullam</a:t>
            </a:r>
            <a:r>
              <a:rPr lang="en-US" dirty="0"/>
              <a:t> at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id, dictum quam.</a:t>
            </a:r>
          </a:p>
        </p:txBody>
      </p:sp>
      <p:sp>
        <p:nvSpPr>
          <p:cNvPr id="44" name="Rounded Rectangle 43"/>
          <p:cNvSpPr/>
          <p:nvPr userDrawn="1"/>
        </p:nvSpPr>
        <p:spPr>
          <a:xfrm>
            <a:off x="8239305" y="4503047"/>
            <a:ext cx="6140708" cy="5401442"/>
          </a:xfrm>
          <a:prstGeom prst="roundRect">
            <a:avLst>
              <a:gd name="adj" fmla="val 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32" hasCustomPrompt="1"/>
          </p:nvPr>
        </p:nvSpPr>
        <p:spPr>
          <a:xfrm>
            <a:off x="8778300" y="5108608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2013</a:t>
            </a:r>
          </a:p>
        </p:txBody>
      </p:sp>
      <p:sp>
        <p:nvSpPr>
          <p:cNvPr id="46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8778302" y="6159355"/>
            <a:ext cx="5158965" cy="33071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2200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</a:t>
            </a:r>
            <a:r>
              <a:rPr lang="en-US" dirty="0" err="1"/>
              <a:t>zacm</a:t>
            </a:r>
            <a:r>
              <a:rPr lang="en-US" dirty="0"/>
              <a:t> ligula other </a:t>
            </a:r>
            <a:r>
              <a:rPr lang="en-US" dirty="0" err="1"/>
              <a:t>nullam</a:t>
            </a:r>
            <a:r>
              <a:rPr lang="en-US" dirty="0"/>
              <a:t> at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id, dictum.</a:t>
            </a:r>
          </a:p>
          <a:p>
            <a:pPr lvl="0"/>
            <a:r>
              <a:rPr lang="en-US" dirty="0" err="1"/>
              <a:t>quamnullam</a:t>
            </a:r>
            <a:r>
              <a:rPr lang="en-US" dirty="0"/>
              <a:t> at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id, dictum quam </a:t>
            </a:r>
            <a:r>
              <a:rPr lang="en-US" dirty="0" err="1"/>
              <a:t>zacomic</a:t>
            </a:r>
            <a:r>
              <a:rPr lang="en-US" dirty="0"/>
              <a:t> project for this year and the next.</a:t>
            </a:r>
          </a:p>
        </p:txBody>
      </p:sp>
      <p:sp>
        <p:nvSpPr>
          <p:cNvPr id="62" name="Picture Placeholder 2"/>
          <p:cNvSpPr>
            <a:spLocks noGrp="1"/>
          </p:cNvSpPr>
          <p:nvPr>
            <p:ph type="pic" sz="quarter" idx="34"/>
          </p:nvPr>
        </p:nvSpPr>
        <p:spPr>
          <a:xfrm>
            <a:off x="14668397" y="4503047"/>
            <a:ext cx="9336186" cy="5401442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63" name="Rounded Rectangle 62"/>
          <p:cNvSpPr/>
          <p:nvPr userDrawn="1"/>
        </p:nvSpPr>
        <p:spPr>
          <a:xfrm>
            <a:off x="250249" y="7306581"/>
            <a:ext cx="7617333" cy="2597910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64" name="Text Placeholder 7"/>
          <p:cNvSpPr>
            <a:spLocks noGrp="1"/>
          </p:cNvSpPr>
          <p:nvPr>
            <p:ph type="body" sz="quarter" idx="35" hasCustomPrompt="1"/>
          </p:nvPr>
        </p:nvSpPr>
        <p:spPr>
          <a:xfrm rot="16200000">
            <a:off x="284511" y="8147443"/>
            <a:ext cx="1731940" cy="90622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2014</a:t>
            </a:r>
          </a:p>
        </p:txBody>
      </p:sp>
      <p:sp>
        <p:nvSpPr>
          <p:cNvPr id="65" name="Text Placeholder 2"/>
          <p:cNvSpPr>
            <a:spLocks noGrp="1"/>
          </p:cNvSpPr>
          <p:nvPr>
            <p:ph type="body" sz="quarter" idx="36" hasCustomPrompt="1"/>
          </p:nvPr>
        </p:nvSpPr>
        <p:spPr>
          <a:xfrm>
            <a:off x="1761963" y="7735928"/>
            <a:ext cx="5158965" cy="173059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2200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</a:t>
            </a:r>
            <a:r>
              <a:rPr lang="en-US" dirty="0" err="1"/>
              <a:t>zacm</a:t>
            </a:r>
            <a:r>
              <a:rPr lang="en-US" dirty="0"/>
              <a:t> ligula other </a:t>
            </a:r>
            <a:r>
              <a:rPr lang="en-US" dirty="0" err="1"/>
              <a:t>nullam</a:t>
            </a:r>
            <a:r>
              <a:rPr lang="en-US" dirty="0"/>
              <a:t> at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id, dictum quam.</a:t>
            </a:r>
          </a:p>
        </p:txBody>
      </p:sp>
      <p:sp>
        <p:nvSpPr>
          <p:cNvPr id="66" name="Rounded Rectangle 65"/>
          <p:cNvSpPr/>
          <p:nvPr userDrawn="1"/>
        </p:nvSpPr>
        <p:spPr>
          <a:xfrm>
            <a:off x="225386" y="10160716"/>
            <a:ext cx="11132036" cy="3271440"/>
          </a:xfrm>
          <a:prstGeom prst="roundRect">
            <a:avLst>
              <a:gd name="adj" fmla="val 0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67" name="Text Placeholder 7"/>
          <p:cNvSpPr>
            <a:spLocks noGrp="1"/>
          </p:cNvSpPr>
          <p:nvPr>
            <p:ph type="body" sz="quarter" idx="37" hasCustomPrompt="1"/>
          </p:nvPr>
        </p:nvSpPr>
        <p:spPr>
          <a:xfrm rot="16200000">
            <a:off x="-107663" y="11374511"/>
            <a:ext cx="2516288" cy="90622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MAY 2015</a:t>
            </a:r>
          </a:p>
        </p:txBody>
      </p:sp>
      <p:sp>
        <p:nvSpPr>
          <p:cNvPr id="68" name="Text Placeholder 2"/>
          <p:cNvSpPr>
            <a:spLocks noGrp="1"/>
          </p:cNvSpPr>
          <p:nvPr>
            <p:ph type="body" sz="quarter" idx="38" hasCustomPrompt="1"/>
          </p:nvPr>
        </p:nvSpPr>
        <p:spPr>
          <a:xfrm>
            <a:off x="1900125" y="10569478"/>
            <a:ext cx="9110800" cy="25162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2200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</a:t>
            </a:r>
            <a:r>
              <a:rPr lang="en-US" dirty="0" err="1"/>
              <a:t>zacm</a:t>
            </a:r>
            <a:r>
              <a:rPr lang="en-US" dirty="0"/>
              <a:t> ligula other </a:t>
            </a:r>
            <a:r>
              <a:rPr lang="en-US" dirty="0" err="1"/>
              <a:t>nullam</a:t>
            </a:r>
            <a:r>
              <a:rPr lang="en-US" dirty="0"/>
              <a:t> at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id, dictum </a:t>
            </a:r>
            <a:r>
              <a:rPr lang="en-US" dirty="0" err="1"/>
              <a:t>quamnullam</a:t>
            </a:r>
            <a:r>
              <a:rPr lang="en-US" dirty="0"/>
              <a:t> at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id, dictum quam </a:t>
            </a:r>
            <a:r>
              <a:rPr lang="en-US" dirty="0" err="1"/>
              <a:t>zacomic</a:t>
            </a:r>
            <a:r>
              <a:rPr lang="en-US" dirty="0"/>
              <a:t> </a:t>
            </a:r>
            <a:r>
              <a:rPr lang="en-US" dirty="0" err="1"/>
              <a:t>projec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</a:t>
            </a:r>
            <a:r>
              <a:rPr lang="en-US" dirty="0" err="1"/>
              <a:t>zacm</a:t>
            </a:r>
            <a:r>
              <a:rPr lang="en-US" dirty="0"/>
              <a:t> ligula other </a:t>
            </a:r>
            <a:r>
              <a:rPr lang="en-US" dirty="0" err="1"/>
              <a:t>nullam</a:t>
            </a:r>
            <a:r>
              <a:rPr lang="en-US" dirty="0"/>
              <a:t> at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zacomic</a:t>
            </a:r>
            <a:r>
              <a:rPr lang="en-US" dirty="0"/>
              <a:t> </a:t>
            </a:r>
            <a:r>
              <a:rPr lang="en-US" dirty="0" err="1"/>
              <a:t>projec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dictum </a:t>
            </a:r>
            <a:r>
              <a:rPr lang="en-US" dirty="0" err="1"/>
              <a:t>quamnullam</a:t>
            </a:r>
            <a:r>
              <a:rPr lang="en-US" dirty="0"/>
              <a:t>.</a:t>
            </a:r>
          </a:p>
        </p:txBody>
      </p:sp>
      <p:sp>
        <p:nvSpPr>
          <p:cNvPr id="69" name="Picture Placeholder 2"/>
          <p:cNvSpPr>
            <a:spLocks noGrp="1"/>
          </p:cNvSpPr>
          <p:nvPr>
            <p:ph type="pic" sz="quarter" idx="39"/>
          </p:nvPr>
        </p:nvSpPr>
        <p:spPr>
          <a:xfrm>
            <a:off x="11665416" y="10160714"/>
            <a:ext cx="2714596" cy="3271440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70" name="Rounded Rectangle 69"/>
          <p:cNvSpPr/>
          <p:nvPr userDrawn="1"/>
        </p:nvSpPr>
        <p:spPr>
          <a:xfrm>
            <a:off x="14668397" y="10160717"/>
            <a:ext cx="9336186" cy="3271438"/>
          </a:xfrm>
          <a:prstGeom prst="roundRect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71" name="Text Placeholder 7"/>
          <p:cNvSpPr>
            <a:spLocks noGrp="1"/>
          </p:cNvSpPr>
          <p:nvPr>
            <p:ph type="body" sz="quarter" idx="40" hasCustomPrompt="1"/>
          </p:nvPr>
        </p:nvSpPr>
        <p:spPr>
          <a:xfrm rot="16200000">
            <a:off x="14006119" y="11342649"/>
            <a:ext cx="2731270" cy="90622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AUG 2015</a:t>
            </a:r>
          </a:p>
        </p:txBody>
      </p:sp>
      <p:sp>
        <p:nvSpPr>
          <p:cNvPr id="72" name="Text Placeholder 2"/>
          <p:cNvSpPr>
            <a:spLocks noGrp="1"/>
          </p:cNvSpPr>
          <p:nvPr>
            <p:ph type="body" sz="quarter" idx="41" hasCustomPrompt="1"/>
          </p:nvPr>
        </p:nvSpPr>
        <p:spPr>
          <a:xfrm>
            <a:off x="16246888" y="10434769"/>
            <a:ext cx="7314949" cy="286267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2200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id, dictum quam </a:t>
            </a:r>
            <a:r>
              <a:rPr lang="en-US" dirty="0" err="1"/>
              <a:t>zacomic</a:t>
            </a:r>
            <a:r>
              <a:rPr lang="en-US" dirty="0"/>
              <a:t> </a:t>
            </a:r>
            <a:r>
              <a:rPr lang="en-US" dirty="0" err="1"/>
              <a:t>projec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</a:t>
            </a:r>
            <a:r>
              <a:rPr lang="en-US" dirty="0" err="1"/>
              <a:t>zacm</a:t>
            </a:r>
            <a:r>
              <a:rPr lang="en-US" dirty="0"/>
              <a:t> ligula other </a:t>
            </a:r>
            <a:r>
              <a:rPr lang="en-US" dirty="0" err="1"/>
              <a:t>nullam</a:t>
            </a:r>
            <a:r>
              <a:rPr lang="en-US" dirty="0"/>
              <a:t> at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zacomic</a:t>
            </a:r>
            <a:r>
              <a:rPr lang="en-US" dirty="0"/>
              <a:t> </a:t>
            </a:r>
            <a:r>
              <a:rPr lang="en-US" dirty="0" err="1"/>
              <a:t>projec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dictum </a:t>
            </a:r>
            <a:r>
              <a:rPr lang="en-US" dirty="0" err="1"/>
              <a:t>quamnullam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place rata </a:t>
            </a:r>
            <a:r>
              <a:rPr lang="en-US" dirty="0" err="1"/>
              <a:t>utor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330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4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00"/>
                            </p:stCondLst>
                            <p:childTnLst>
                              <p:par>
                                <p:cTn id="36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4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4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4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600"/>
                            </p:stCondLst>
                            <p:childTnLst>
                              <p:par>
                                <p:cTn id="70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4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4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4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900"/>
                            </p:stCondLst>
                            <p:childTnLst>
                              <p:par>
                                <p:cTn id="101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4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4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4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5" grpId="0"/>
      <p:bldP spid="4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animBg="1"/>
      <p:bldP spid="3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/>
      <p:bldP spid="41" grpId="0" animBg="1"/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  <p:bldP spid="4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/>
      <p:bldP spid="63" grpId="0" animBg="1"/>
      <p:bldP spid="6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 animBg="1"/>
      <p:bldP spid="6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9" grpId="0"/>
      <p:bldP spid="70" grpId="0" animBg="1"/>
      <p:bldP spid="7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e image in dark bg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36915" y="649160"/>
            <a:ext cx="21431925" cy="86356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chemeClr val="bg1">
                    <a:lumMod val="95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536915" y="1623733"/>
            <a:ext cx="21431925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2" name="Rounded Rectangle 21"/>
          <p:cNvSpPr/>
          <p:nvPr userDrawn="1"/>
        </p:nvSpPr>
        <p:spPr>
          <a:xfrm>
            <a:off x="11833726" y="-284631"/>
            <a:ext cx="824406" cy="569262"/>
          </a:xfrm>
          <a:prstGeom prst="roundRect">
            <a:avLst>
              <a:gd name="adj" fmla="val 2173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28" name="Rounded Rectangle 27"/>
          <p:cNvSpPr/>
          <p:nvPr userDrawn="1"/>
        </p:nvSpPr>
        <p:spPr>
          <a:xfrm>
            <a:off x="5835485" y="7325844"/>
            <a:ext cx="18551690" cy="4064000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5835486" y="3069404"/>
            <a:ext cx="4064530" cy="4064000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578463" y="7325844"/>
            <a:ext cx="4064530" cy="4064000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6429456" y="8529429"/>
            <a:ext cx="17093882" cy="415366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>
                    <a:lumMod val="75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429458" y="9078368"/>
            <a:ext cx="16539382" cy="142269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50000"/>
              </a:lnSpc>
              <a:buNone/>
              <a:defRPr sz="240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In </a:t>
            </a:r>
            <a:r>
              <a:rPr lang="en-US" dirty="0" err="1"/>
              <a:t>pulvinar</a:t>
            </a:r>
            <a:r>
              <a:rPr lang="en-US" dirty="0"/>
              <a:t> quam vitae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,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sp>
        <p:nvSpPr>
          <p:cNvPr id="41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1578461" y="3069404"/>
            <a:ext cx="4064530" cy="4064000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10321676" y="4389149"/>
            <a:ext cx="12647162" cy="415366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10321676" y="4938089"/>
            <a:ext cx="12647162" cy="200891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In </a:t>
            </a:r>
            <a:r>
              <a:rPr lang="en-US" dirty="0" err="1"/>
              <a:t>pulvinar</a:t>
            </a:r>
            <a:r>
              <a:rPr lang="en-US" dirty="0"/>
              <a:t> quam vitae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,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301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"/>
                            </p:stCondLst>
                            <p:childTnLst>
                              <p:par>
                                <p:cTn id="20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"/>
                            </p:stCondLst>
                            <p:childTnLst>
                              <p:par>
                                <p:cTn id="2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8" grpId="0" animBg="1"/>
      <p:bldP spid="29" grpId="0"/>
      <p:bldP spid="30" grpId="0"/>
      <p:bldP spid="3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/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les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36915" y="649160"/>
            <a:ext cx="21431925" cy="86356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536915" y="1623733"/>
            <a:ext cx="21431925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2" name="Rounded Rectangle 21"/>
          <p:cNvSpPr/>
          <p:nvPr userDrawn="1"/>
        </p:nvSpPr>
        <p:spPr>
          <a:xfrm>
            <a:off x="11833726" y="-284631"/>
            <a:ext cx="824406" cy="569262"/>
          </a:xfrm>
          <a:prstGeom prst="roundRect">
            <a:avLst>
              <a:gd name="adj" fmla="val 2173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5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741348" y="10739376"/>
            <a:ext cx="21297514" cy="2089504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In </a:t>
            </a:r>
            <a:r>
              <a:rPr lang="en-US" dirty="0" err="1"/>
              <a:t>pulvinar</a:t>
            </a:r>
            <a:r>
              <a:rPr lang="en-US" dirty="0"/>
              <a:t> quam vitae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,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at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id, dictum quam. </a:t>
            </a:r>
            <a:r>
              <a:rPr lang="en-US" dirty="0" err="1"/>
              <a:t>Praesent</a:t>
            </a:r>
            <a:r>
              <a:rPr lang="en-US" dirty="0"/>
              <a:t> a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ac </a:t>
            </a:r>
            <a:r>
              <a:rPr lang="en-US" dirty="0" err="1"/>
              <a:t>bibendum</a:t>
            </a:r>
            <a:r>
              <a:rPr lang="en-US" dirty="0"/>
              <a:t> magna </a:t>
            </a:r>
            <a:r>
              <a:rPr lang="en-US" dirty="0" err="1"/>
              <a:t>tempor</a:t>
            </a:r>
            <a:r>
              <a:rPr lang="en-US" dirty="0"/>
              <a:t> at.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621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5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36915" y="649160"/>
            <a:ext cx="21431925" cy="86356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/>
              <a:t>Triple Chart </a:t>
            </a:r>
            <a:r>
              <a:rPr lang="es-ES_tradnl" dirty="0" err="1"/>
              <a:t>Slide</a:t>
            </a:r>
            <a:endParaRPr lang="es-ES_tradnl" dirty="0"/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536915" y="1623733"/>
            <a:ext cx="21431925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9" name="Rounded Rectangle 28"/>
          <p:cNvSpPr/>
          <p:nvPr userDrawn="1"/>
        </p:nvSpPr>
        <p:spPr>
          <a:xfrm>
            <a:off x="11833726" y="-284631"/>
            <a:ext cx="824406" cy="569262"/>
          </a:xfrm>
          <a:prstGeom prst="roundRect">
            <a:avLst>
              <a:gd name="adj" fmla="val 2173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536914" y="9770516"/>
            <a:ext cx="6746723" cy="171594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In </a:t>
            </a:r>
            <a:r>
              <a:rPr lang="en-US" dirty="0" err="1"/>
              <a:t>pulvinar</a:t>
            </a:r>
            <a:r>
              <a:rPr lang="en-US" dirty="0"/>
              <a:t> quam.</a:t>
            </a:r>
          </a:p>
        </p:txBody>
      </p:sp>
      <p:sp>
        <p:nvSpPr>
          <p:cNvPr id="21" name="Rounded Rectangle 20"/>
          <p:cNvSpPr/>
          <p:nvPr userDrawn="1"/>
        </p:nvSpPr>
        <p:spPr>
          <a:xfrm>
            <a:off x="4218046" y="8167732"/>
            <a:ext cx="1440189" cy="1440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4322360" y="8381518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25"/>
          </p:nvPr>
        </p:nvSpPr>
        <p:spPr>
          <a:xfrm>
            <a:off x="1536914" y="3657600"/>
            <a:ext cx="6746723" cy="4292600"/>
          </a:xfrm>
          <a:prstGeom prst="rect">
            <a:avLst/>
          </a:prstGeom>
        </p:spPr>
        <p:txBody>
          <a:bodyPr vert="horz" lIns="91440" tIns="45720" rIns="91440" bIns="4572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63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8880382" y="9770516"/>
            <a:ext cx="6746723" cy="171594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In </a:t>
            </a:r>
            <a:r>
              <a:rPr lang="en-US" dirty="0" err="1"/>
              <a:t>pulvinar</a:t>
            </a:r>
            <a:r>
              <a:rPr lang="en-US" dirty="0"/>
              <a:t> quam.</a:t>
            </a:r>
          </a:p>
        </p:txBody>
      </p:sp>
      <p:sp>
        <p:nvSpPr>
          <p:cNvPr id="64" name="Rounded Rectangle 63"/>
          <p:cNvSpPr/>
          <p:nvPr userDrawn="1"/>
        </p:nvSpPr>
        <p:spPr>
          <a:xfrm>
            <a:off x="11561514" y="8167732"/>
            <a:ext cx="1440189" cy="1440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65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11665828" y="8381518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66" name="Chart Placeholder 2"/>
          <p:cNvSpPr>
            <a:spLocks noGrp="1"/>
          </p:cNvSpPr>
          <p:nvPr>
            <p:ph type="chart" sz="quarter" idx="28"/>
          </p:nvPr>
        </p:nvSpPr>
        <p:spPr>
          <a:xfrm>
            <a:off x="8880382" y="3657600"/>
            <a:ext cx="6746723" cy="4292600"/>
          </a:xfrm>
          <a:prstGeom prst="rect">
            <a:avLst/>
          </a:prstGeom>
        </p:spPr>
        <p:txBody>
          <a:bodyPr vert="horz" lIns="91440" tIns="45720" rIns="91440" bIns="4572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67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16272936" y="9770516"/>
            <a:ext cx="6746723" cy="171594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In </a:t>
            </a:r>
            <a:r>
              <a:rPr lang="en-US" dirty="0" err="1"/>
              <a:t>pulvinar</a:t>
            </a:r>
            <a:r>
              <a:rPr lang="en-US" dirty="0"/>
              <a:t> quam.</a:t>
            </a:r>
          </a:p>
        </p:txBody>
      </p:sp>
      <p:sp>
        <p:nvSpPr>
          <p:cNvPr id="68" name="Rounded Rectangle 67"/>
          <p:cNvSpPr/>
          <p:nvPr userDrawn="1"/>
        </p:nvSpPr>
        <p:spPr>
          <a:xfrm>
            <a:off x="18954068" y="8167732"/>
            <a:ext cx="1440189" cy="1440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69" name="Text Placeholder 7"/>
          <p:cNvSpPr>
            <a:spLocks noGrp="1"/>
          </p:cNvSpPr>
          <p:nvPr>
            <p:ph type="body" sz="quarter" idx="30" hasCustomPrompt="1"/>
          </p:nvPr>
        </p:nvSpPr>
        <p:spPr>
          <a:xfrm>
            <a:off x="19058382" y="8381518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70" name="Chart Placeholder 2"/>
          <p:cNvSpPr>
            <a:spLocks noGrp="1"/>
          </p:cNvSpPr>
          <p:nvPr>
            <p:ph type="chart" sz="quarter" idx="31"/>
          </p:nvPr>
        </p:nvSpPr>
        <p:spPr>
          <a:xfrm>
            <a:off x="16272936" y="3657600"/>
            <a:ext cx="6746723" cy="4292600"/>
          </a:xfrm>
          <a:prstGeom prst="rect">
            <a:avLst/>
          </a:prstGeom>
        </p:spPr>
        <p:txBody>
          <a:bodyPr vert="horz" lIns="91440" tIns="45720" rIns="91440" bIns="4572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49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animBg="1"/>
      <p:bldP spid="65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6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animBg="1"/>
      <p:bldP spid="69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6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iple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36915" y="649160"/>
            <a:ext cx="21431925" cy="86356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 err="1"/>
              <a:t>Five</a:t>
            </a:r>
            <a:r>
              <a:rPr lang="es-ES_tradnl" dirty="0"/>
              <a:t> </a:t>
            </a:r>
            <a:r>
              <a:rPr lang="es-ES_tradnl" dirty="0" err="1"/>
              <a:t>goals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2016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536915" y="1623733"/>
            <a:ext cx="21431925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9" name="Rounded Rectangle 28"/>
          <p:cNvSpPr/>
          <p:nvPr userDrawn="1"/>
        </p:nvSpPr>
        <p:spPr>
          <a:xfrm>
            <a:off x="11833726" y="-284631"/>
            <a:ext cx="824406" cy="569262"/>
          </a:xfrm>
          <a:prstGeom prst="roundRect">
            <a:avLst>
              <a:gd name="adj" fmla="val 2173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17" name="Shape 782"/>
          <p:cNvSpPr/>
          <p:nvPr userDrawn="1"/>
        </p:nvSpPr>
        <p:spPr>
          <a:xfrm>
            <a:off x="1536914" y="3162102"/>
            <a:ext cx="3811489" cy="6147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08" y="0"/>
                </a:moveTo>
                <a:cubicBezTo>
                  <a:pt x="631" y="0"/>
                  <a:pt x="0" y="391"/>
                  <a:pt x="0" y="873"/>
                </a:cubicBezTo>
                <a:lnTo>
                  <a:pt x="0" y="19208"/>
                </a:lnTo>
                <a:cubicBezTo>
                  <a:pt x="0" y="19690"/>
                  <a:pt x="631" y="20081"/>
                  <a:pt x="1408" y="20081"/>
                </a:cubicBezTo>
                <a:lnTo>
                  <a:pt x="9360" y="20081"/>
                </a:lnTo>
                <a:lnTo>
                  <a:pt x="10800" y="21600"/>
                </a:lnTo>
                <a:lnTo>
                  <a:pt x="12240" y="20081"/>
                </a:lnTo>
                <a:lnTo>
                  <a:pt x="20192" y="20081"/>
                </a:lnTo>
                <a:cubicBezTo>
                  <a:pt x="20969" y="20081"/>
                  <a:pt x="21600" y="19690"/>
                  <a:pt x="21600" y="19208"/>
                </a:cubicBezTo>
                <a:lnTo>
                  <a:pt x="21600" y="873"/>
                </a:lnTo>
                <a:cubicBezTo>
                  <a:pt x="21600" y="391"/>
                  <a:pt x="20969" y="0"/>
                  <a:pt x="20192" y="0"/>
                </a:cubicBezTo>
                <a:lnTo>
                  <a:pt x="1408" y="0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463985" y="4377203"/>
            <a:ext cx="2146494" cy="1102534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1731529" y="5588743"/>
            <a:ext cx="3446684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1731529" y="6376294"/>
            <a:ext cx="3446684" cy="139343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n-US" dirty="0"/>
              <a:t>Donec vel nisl nec risus vulputate placerat in at ligula magna nec lacus porttitor hendrerit. </a:t>
            </a:r>
          </a:p>
        </p:txBody>
      </p:sp>
      <p:sp>
        <p:nvSpPr>
          <p:cNvPr id="44" name="Shape 782"/>
          <p:cNvSpPr/>
          <p:nvPr userDrawn="1"/>
        </p:nvSpPr>
        <p:spPr>
          <a:xfrm>
            <a:off x="5983633" y="3162102"/>
            <a:ext cx="3811489" cy="6147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08" y="0"/>
                </a:moveTo>
                <a:cubicBezTo>
                  <a:pt x="631" y="0"/>
                  <a:pt x="0" y="391"/>
                  <a:pt x="0" y="873"/>
                </a:cubicBezTo>
                <a:lnTo>
                  <a:pt x="0" y="19208"/>
                </a:lnTo>
                <a:cubicBezTo>
                  <a:pt x="0" y="19690"/>
                  <a:pt x="631" y="20081"/>
                  <a:pt x="1408" y="20081"/>
                </a:cubicBezTo>
                <a:lnTo>
                  <a:pt x="9360" y="20081"/>
                </a:lnTo>
                <a:lnTo>
                  <a:pt x="10800" y="21600"/>
                </a:lnTo>
                <a:lnTo>
                  <a:pt x="12240" y="20081"/>
                </a:lnTo>
                <a:lnTo>
                  <a:pt x="20192" y="20081"/>
                </a:lnTo>
                <a:cubicBezTo>
                  <a:pt x="20969" y="20081"/>
                  <a:pt x="21600" y="19690"/>
                  <a:pt x="21600" y="19208"/>
                </a:cubicBezTo>
                <a:lnTo>
                  <a:pt x="21600" y="873"/>
                </a:lnTo>
                <a:cubicBezTo>
                  <a:pt x="21600" y="391"/>
                  <a:pt x="20969" y="0"/>
                  <a:pt x="20192" y="0"/>
                </a:cubicBezTo>
                <a:lnTo>
                  <a:pt x="1408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6891452" y="4377203"/>
            <a:ext cx="2146494" cy="1102534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6158999" y="5588743"/>
            <a:ext cx="3446684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50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6158999" y="6376294"/>
            <a:ext cx="3446684" cy="139343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n-US" dirty="0"/>
              <a:t>Donec vel nisl nec risus vulputate placerat in at ligula magna nec lacus porttitor hendrerit. </a:t>
            </a:r>
          </a:p>
        </p:txBody>
      </p:sp>
      <p:sp>
        <p:nvSpPr>
          <p:cNvPr id="60" name="Shape 782"/>
          <p:cNvSpPr/>
          <p:nvPr userDrawn="1"/>
        </p:nvSpPr>
        <p:spPr>
          <a:xfrm>
            <a:off x="10411100" y="3162102"/>
            <a:ext cx="3811489" cy="6147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08" y="0"/>
                </a:moveTo>
                <a:cubicBezTo>
                  <a:pt x="631" y="0"/>
                  <a:pt x="0" y="391"/>
                  <a:pt x="0" y="873"/>
                </a:cubicBezTo>
                <a:lnTo>
                  <a:pt x="0" y="19208"/>
                </a:lnTo>
                <a:cubicBezTo>
                  <a:pt x="0" y="19690"/>
                  <a:pt x="631" y="20081"/>
                  <a:pt x="1408" y="20081"/>
                </a:cubicBezTo>
                <a:lnTo>
                  <a:pt x="9360" y="20081"/>
                </a:lnTo>
                <a:lnTo>
                  <a:pt x="10800" y="21600"/>
                </a:lnTo>
                <a:lnTo>
                  <a:pt x="12240" y="20081"/>
                </a:lnTo>
                <a:lnTo>
                  <a:pt x="20192" y="20081"/>
                </a:lnTo>
                <a:cubicBezTo>
                  <a:pt x="20969" y="20081"/>
                  <a:pt x="21600" y="19690"/>
                  <a:pt x="21600" y="19208"/>
                </a:cubicBezTo>
                <a:lnTo>
                  <a:pt x="21600" y="873"/>
                </a:lnTo>
                <a:cubicBezTo>
                  <a:pt x="21600" y="391"/>
                  <a:pt x="20969" y="0"/>
                  <a:pt x="20192" y="0"/>
                </a:cubicBezTo>
                <a:lnTo>
                  <a:pt x="1408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1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11338171" y="4377203"/>
            <a:ext cx="2146494" cy="1102534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72" name="Text Placeholder 7"/>
          <p:cNvSpPr>
            <a:spLocks noGrp="1"/>
          </p:cNvSpPr>
          <p:nvPr>
            <p:ph type="body" sz="quarter" idx="28" hasCustomPrompt="1"/>
          </p:nvPr>
        </p:nvSpPr>
        <p:spPr>
          <a:xfrm>
            <a:off x="10605717" y="5588743"/>
            <a:ext cx="3446684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73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10605717" y="6376294"/>
            <a:ext cx="3446684" cy="139343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n-US" dirty="0"/>
              <a:t>Donec vel nisl nec risus vulputate placerat in at ligula magna nec lacus porttitor hendrerit. </a:t>
            </a:r>
          </a:p>
        </p:txBody>
      </p:sp>
      <p:sp>
        <p:nvSpPr>
          <p:cNvPr id="80" name="Shape 782"/>
          <p:cNvSpPr/>
          <p:nvPr userDrawn="1"/>
        </p:nvSpPr>
        <p:spPr>
          <a:xfrm>
            <a:off x="14819322" y="3162102"/>
            <a:ext cx="3811489" cy="6147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08" y="0"/>
                </a:moveTo>
                <a:cubicBezTo>
                  <a:pt x="631" y="0"/>
                  <a:pt x="0" y="391"/>
                  <a:pt x="0" y="873"/>
                </a:cubicBezTo>
                <a:lnTo>
                  <a:pt x="0" y="19208"/>
                </a:lnTo>
                <a:cubicBezTo>
                  <a:pt x="0" y="19690"/>
                  <a:pt x="631" y="20081"/>
                  <a:pt x="1408" y="20081"/>
                </a:cubicBezTo>
                <a:lnTo>
                  <a:pt x="9360" y="20081"/>
                </a:lnTo>
                <a:lnTo>
                  <a:pt x="10800" y="21600"/>
                </a:lnTo>
                <a:lnTo>
                  <a:pt x="12240" y="20081"/>
                </a:lnTo>
                <a:lnTo>
                  <a:pt x="20192" y="20081"/>
                </a:lnTo>
                <a:cubicBezTo>
                  <a:pt x="20969" y="20081"/>
                  <a:pt x="21600" y="19690"/>
                  <a:pt x="21600" y="19208"/>
                </a:cubicBezTo>
                <a:lnTo>
                  <a:pt x="21600" y="873"/>
                </a:lnTo>
                <a:cubicBezTo>
                  <a:pt x="21600" y="391"/>
                  <a:pt x="20969" y="0"/>
                  <a:pt x="20192" y="0"/>
                </a:cubicBezTo>
                <a:lnTo>
                  <a:pt x="1408" y="0"/>
                </a:ln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2" name="Text Placeholder 7"/>
          <p:cNvSpPr>
            <a:spLocks noGrp="1"/>
          </p:cNvSpPr>
          <p:nvPr>
            <p:ph type="body" sz="quarter" idx="30" hasCustomPrompt="1"/>
          </p:nvPr>
        </p:nvSpPr>
        <p:spPr>
          <a:xfrm>
            <a:off x="15746390" y="4377203"/>
            <a:ext cx="2146494" cy="1102534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83" name="Text Placeholder 7"/>
          <p:cNvSpPr>
            <a:spLocks noGrp="1"/>
          </p:cNvSpPr>
          <p:nvPr>
            <p:ph type="body" sz="quarter" idx="31" hasCustomPrompt="1"/>
          </p:nvPr>
        </p:nvSpPr>
        <p:spPr>
          <a:xfrm>
            <a:off x="15013937" y="5588743"/>
            <a:ext cx="3446684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84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15013937" y="6376294"/>
            <a:ext cx="3446684" cy="139343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n-US" dirty="0"/>
              <a:t>Donec vel nisl nec risus vulputate placerat in at ligula magna nec lacus porttitor hendrerit. </a:t>
            </a:r>
          </a:p>
        </p:txBody>
      </p:sp>
      <p:sp>
        <p:nvSpPr>
          <p:cNvPr id="88" name="Shape 782"/>
          <p:cNvSpPr/>
          <p:nvPr userDrawn="1"/>
        </p:nvSpPr>
        <p:spPr>
          <a:xfrm>
            <a:off x="19157348" y="3162102"/>
            <a:ext cx="3811489" cy="6147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08" y="0"/>
                </a:moveTo>
                <a:cubicBezTo>
                  <a:pt x="631" y="0"/>
                  <a:pt x="0" y="391"/>
                  <a:pt x="0" y="873"/>
                </a:cubicBezTo>
                <a:lnTo>
                  <a:pt x="0" y="19208"/>
                </a:lnTo>
                <a:cubicBezTo>
                  <a:pt x="0" y="19690"/>
                  <a:pt x="631" y="20081"/>
                  <a:pt x="1408" y="20081"/>
                </a:cubicBezTo>
                <a:lnTo>
                  <a:pt x="9360" y="20081"/>
                </a:lnTo>
                <a:lnTo>
                  <a:pt x="10800" y="21600"/>
                </a:lnTo>
                <a:lnTo>
                  <a:pt x="12240" y="20081"/>
                </a:lnTo>
                <a:lnTo>
                  <a:pt x="20192" y="20081"/>
                </a:lnTo>
                <a:cubicBezTo>
                  <a:pt x="20969" y="20081"/>
                  <a:pt x="21600" y="19690"/>
                  <a:pt x="21600" y="19208"/>
                </a:cubicBezTo>
                <a:lnTo>
                  <a:pt x="21600" y="873"/>
                </a:lnTo>
                <a:cubicBezTo>
                  <a:pt x="21600" y="391"/>
                  <a:pt x="20969" y="0"/>
                  <a:pt x="20192" y="0"/>
                </a:cubicBezTo>
                <a:lnTo>
                  <a:pt x="1408" y="0"/>
                </a:lnTo>
                <a:close/>
              </a:path>
            </a:pathLst>
          </a:cu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9" name="Text Placeholder 7"/>
          <p:cNvSpPr>
            <a:spLocks noGrp="1"/>
          </p:cNvSpPr>
          <p:nvPr>
            <p:ph type="body" sz="quarter" idx="33" hasCustomPrompt="1"/>
          </p:nvPr>
        </p:nvSpPr>
        <p:spPr>
          <a:xfrm>
            <a:off x="20058360" y="4377203"/>
            <a:ext cx="2146494" cy="1102534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90" name="Text Placeholder 7"/>
          <p:cNvSpPr>
            <a:spLocks noGrp="1"/>
          </p:cNvSpPr>
          <p:nvPr>
            <p:ph type="body" sz="quarter" idx="34" hasCustomPrompt="1"/>
          </p:nvPr>
        </p:nvSpPr>
        <p:spPr>
          <a:xfrm>
            <a:off x="19325907" y="5588743"/>
            <a:ext cx="3446684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91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19325907" y="6376294"/>
            <a:ext cx="3446684" cy="139343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n-US" dirty="0"/>
              <a:t>Donec vel nisl nec risus vulputate placerat in at ligula magna nec lacus porttitor hendrerit. </a:t>
            </a:r>
          </a:p>
        </p:txBody>
      </p:sp>
      <p:sp>
        <p:nvSpPr>
          <p:cNvPr id="94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536915" y="10739376"/>
            <a:ext cx="21431925" cy="2089504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In </a:t>
            </a:r>
            <a:r>
              <a:rPr lang="en-US" dirty="0" err="1"/>
              <a:t>pulvinar</a:t>
            </a:r>
            <a:r>
              <a:rPr lang="en-US" dirty="0"/>
              <a:t> quam vitae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,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at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id, dictum quam. </a:t>
            </a:r>
            <a:r>
              <a:rPr lang="en-US" dirty="0" err="1"/>
              <a:t>Praesent</a:t>
            </a:r>
            <a:r>
              <a:rPr lang="en-US" dirty="0"/>
              <a:t> a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ac </a:t>
            </a:r>
            <a:r>
              <a:rPr lang="en-US" dirty="0" err="1"/>
              <a:t>bibendum</a:t>
            </a:r>
            <a:r>
              <a:rPr lang="en-US" dirty="0"/>
              <a:t> magna </a:t>
            </a:r>
            <a:r>
              <a:rPr lang="en-US" dirty="0" err="1"/>
              <a:t>tempor</a:t>
            </a:r>
            <a:r>
              <a:rPr lang="en-US" dirty="0"/>
              <a:t> at.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.</a:t>
            </a:r>
          </a:p>
        </p:txBody>
      </p:sp>
      <p:sp>
        <p:nvSpPr>
          <p:cNvPr id="95" name="Text Placeholder 7"/>
          <p:cNvSpPr>
            <a:spLocks noGrp="1"/>
          </p:cNvSpPr>
          <p:nvPr>
            <p:ph type="body" sz="quarter" idx="36" hasCustomPrompt="1"/>
          </p:nvPr>
        </p:nvSpPr>
        <p:spPr>
          <a:xfrm>
            <a:off x="1536915" y="10052505"/>
            <a:ext cx="21431925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56217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4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4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4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40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40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17" grpId="0" animBg="1"/>
      <p:bldP spid="2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  <p:bldP spid="4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animBg="1"/>
      <p:bldP spid="7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0" grpId="0" animBg="1"/>
      <p:bldP spid="8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8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8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4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8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8" grpId="0" animBg="1"/>
      <p:bldP spid="8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0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9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9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1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9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iple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36915" y="649160"/>
            <a:ext cx="21431925" cy="86356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 err="1"/>
              <a:t>Arrow</a:t>
            </a:r>
            <a:r>
              <a:rPr lang="es-ES_tradnl" dirty="0"/>
              <a:t>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536915" y="1623733"/>
            <a:ext cx="21431925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33" name="Group 11118"/>
          <p:cNvGrpSpPr/>
          <p:nvPr userDrawn="1"/>
        </p:nvGrpSpPr>
        <p:grpSpPr>
          <a:xfrm>
            <a:off x="9529" y="2458863"/>
            <a:ext cx="9382851" cy="3038742"/>
            <a:chOff x="0" y="0"/>
            <a:chExt cx="3567112" cy="1155700"/>
          </a:xfrm>
          <a:solidFill>
            <a:schemeClr val="accent1"/>
          </a:solidFill>
        </p:grpSpPr>
        <p:sp>
          <p:nvSpPr>
            <p:cNvPr id="34" name="Shape 11116"/>
            <p:cNvSpPr/>
            <p:nvPr/>
          </p:nvSpPr>
          <p:spPr>
            <a:xfrm>
              <a:off x="0" y="-1"/>
              <a:ext cx="747714" cy="1079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17" y="21600"/>
                  </a:moveTo>
                  <a:lnTo>
                    <a:pt x="21600" y="15406"/>
                  </a:lnTo>
                  <a:lnTo>
                    <a:pt x="138" y="0"/>
                  </a:lnTo>
                  <a:lnTo>
                    <a:pt x="0" y="12198"/>
                  </a:lnTo>
                  <a:lnTo>
                    <a:pt x="21417" y="2160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5" name="Shape 11117"/>
            <p:cNvSpPr/>
            <p:nvPr/>
          </p:nvSpPr>
          <p:spPr>
            <a:xfrm>
              <a:off x="741362" y="701675"/>
              <a:ext cx="2825751" cy="454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474"/>
                  </a:moveTo>
                  <a:lnTo>
                    <a:pt x="20022" y="3474"/>
                  </a:lnTo>
                  <a:lnTo>
                    <a:pt x="20022" y="0"/>
                  </a:lnTo>
                  <a:lnTo>
                    <a:pt x="21600" y="10800"/>
                  </a:lnTo>
                  <a:lnTo>
                    <a:pt x="20022" y="21600"/>
                  </a:lnTo>
                  <a:lnTo>
                    <a:pt x="20022" y="17975"/>
                  </a:lnTo>
                  <a:lnTo>
                    <a:pt x="0" y="17975"/>
                  </a:lnTo>
                  <a:lnTo>
                    <a:pt x="0" y="3474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36" name="Group 11121"/>
          <p:cNvGrpSpPr/>
          <p:nvPr userDrawn="1"/>
        </p:nvGrpSpPr>
        <p:grpSpPr>
          <a:xfrm>
            <a:off x="9529" y="4886070"/>
            <a:ext cx="11374673" cy="2195576"/>
            <a:chOff x="0" y="0"/>
            <a:chExt cx="4324350" cy="835024"/>
          </a:xfrm>
          <a:solidFill>
            <a:schemeClr val="accent2"/>
          </a:solidFill>
        </p:grpSpPr>
        <p:sp>
          <p:nvSpPr>
            <p:cNvPr id="37" name="Shape 11119"/>
            <p:cNvSpPr/>
            <p:nvPr/>
          </p:nvSpPr>
          <p:spPr>
            <a:xfrm>
              <a:off x="0" y="-1"/>
              <a:ext cx="747714" cy="758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17" y="21600"/>
                  </a:moveTo>
                  <a:lnTo>
                    <a:pt x="21600" y="12924"/>
                  </a:lnTo>
                  <a:lnTo>
                    <a:pt x="0" y="0"/>
                  </a:lnTo>
                  <a:lnTo>
                    <a:pt x="0" y="16720"/>
                  </a:lnTo>
                  <a:lnTo>
                    <a:pt x="21417" y="2160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8" name="Shape 11120"/>
            <p:cNvSpPr/>
            <p:nvPr/>
          </p:nvSpPr>
          <p:spPr>
            <a:xfrm>
              <a:off x="741363" y="376237"/>
              <a:ext cx="3582988" cy="458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62"/>
                  </a:moveTo>
                  <a:lnTo>
                    <a:pt x="20356" y="3662"/>
                  </a:lnTo>
                  <a:lnTo>
                    <a:pt x="20356" y="0"/>
                  </a:lnTo>
                  <a:lnTo>
                    <a:pt x="21600" y="10912"/>
                  </a:lnTo>
                  <a:lnTo>
                    <a:pt x="20356" y="21600"/>
                  </a:lnTo>
                  <a:lnTo>
                    <a:pt x="20356" y="18012"/>
                  </a:lnTo>
                  <a:lnTo>
                    <a:pt x="0" y="18012"/>
                  </a:lnTo>
                  <a:lnTo>
                    <a:pt x="0" y="3662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39" name="Group 11124"/>
          <p:cNvGrpSpPr/>
          <p:nvPr userDrawn="1"/>
        </p:nvGrpSpPr>
        <p:grpSpPr>
          <a:xfrm>
            <a:off x="9529" y="7172063"/>
            <a:ext cx="12887884" cy="1561114"/>
            <a:chOff x="0" y="0"/>
            <a:chExt cx="5207000" cy="593725"/>
          </a:xfrm>
          <a:solidFill>
            <a:schemeClr val="accent3"/>
          </a:solidFill>
        </p:grpSpPr>
        <p:sp>
          <p:nvSpPr>
            <p:cNvPr id="40" name="Shape 11122"/>
            <p:cNvSpPr/>
            <p:nvPr/>
          </p:nvSpPr>
          <p:spPr>
            <a:xfrm>
              <a:off x="0" y="0"/>
              <a:ext cx="747714" cy="593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17" y="4678"/>
                  </a:moveTo>
                  <a:lnTo>
                    <a:pt x="21600" y="15940"/>
                  </a:lnTo>
                  <a:lnTo>
                    <a:pt x="0" y="21600"/>
                  </a:lnTo>
                  <a:lnTo>
                    <a:pt x="138" y="0"/>
                  </a:lnTo>
                  <a:lnTo>
                    <a:pt x="21417" y="467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1" name="Shape 11123"/>
            <p:cNvSpPr/>
            <p:nvPr/>
          </p:nvSpPr>
          <p:spPr>
            <a:xfrm>
              <a:off x="741363" y="50800"/>
              <a:ext cx="4465639" cy="454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927"/>
                  </a:moveTo>
                  <a:lnTo>
                    <a:pt x="20579" y="3927"/>
                  </a:lnTo>
                  <a:lnTo>
                    <a:pt x="20579" y="0"/>
                  </a:lnTo>
                  <a:lnTo>
                    <a:pt x="21600" y="10800"/>
                  </a:lnTo>
                  <a:lnTo>
                    <a:pt x="20579" y="21600"/>
                  </a:lnTo>
                  <a:lnTo>
                    <a:pt x="20579" y="18428"/>
                  </a:lnTo>
                  <a:lnTo>
                    <a:pt x="0" y="18428"/>
                  </a:lnTo>
                  <a:lnTo>
                    <a:pt x="0" y="3927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42" name="Group 11127"/>
          <p:cNvGrpSpPr/>
          <p:nvPr userDrawn="1"/>
        </p:nvGrpSpPr>
        <p:grpSpPr>
          <a:xfrm>
            <a:off x="9529" y="10319756"/>
            <a:ext cx="9382854" cy="2839304"/>
            <a:chOff x="0" y="-1"/>
            <a:chExt cx="3567113" cy="1079849"/>
          </a:xfrm>
          <a:solidFill>
            <a:schemeClr val="accent5"/>
          </a:solidFill>
        </p:grpSpPr>
        <p:sp>
          <p:nvSpPr>
            <p:cNvPr id="43" name="Shape 11125"/>
            <p:cNvSpPr/>
            <p:nvPr/>
          </p:nvSpPr>
          <p:spPr>
            <a:xfrm>
              <a:off x="0" y="73025"/>
              <a:ext cx="747714" cy="1006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17" y="0"/>
                  </a:moveTo>
                  <a:lnTo>
                    <a:pt x="21600" y="6135"/>
                  </a:lnTo>
                  <a:lnTo>
                    <a:pt x="138" y="21600"/>
                  </a:lnTo>
                  <a:lnTo>
                    <a:pt x="0" y="9458"/>
                  </a:lnTo>
                  <a:lnTo>
                    <a:pt x="21417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5" name="Shape 11126"/>
            <p:cNvSpPr/>
            <p:nvPr/>
          </p:nvSpPr>
          <p:spPr>
            <a:xfrm>
              <a:off x="741362" y="-1"/>
              <a:ext cx="2825751" cy="460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50"/>
                  </a:moveTo>
                  <a:lnTo>
                    <a:pt x="20022" y="3650"/>
                  </a:lnTo>
                  <a:lnTo>
                    <a:pt x="20022" y="0"/>
                  </a:lnTo>
                  <a:lnTo>
                    <a:pt x="21600" y="10949"/>
                  </a:lnTo>
                  <a:lnTo>
                    <a:pt x="20022" y="21600"/>
                  </a:lnTo>
                  <a:lnTo>
                    <a:pt x="20022" y="17727"/>
                  </a:lnTo>
                  <a:lnTo>
                    <a:pt x="0" y="17727"/>
                  </a:lnTo>
                  <a:lnTo>
                    <a:pt x="0" y="365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46" name="Group 11130"/>
          <p:cNvGrpSpPr/>
          <p:nvPr userDrawn="1"/>
        </p:nvGrpSpPr>
        <p:grpSpPr>
          <a:xfrm>
            <a:off x="9529" y="8887126"/>
            <a:ext cx="11374673" cy="2195576"/>
            <a:chOff x="0" y="0"/>
            <a:chExt cx="4324350" cy="835024"/>
          </a:xfrm>
          <a:solidFill>
            <a:schemeClr val="accent4"/>
          </a:solidFill>
        </p:grpSpPr>
        <p:sp>
          <p:nvSpPr>
            <p:cNvPr id="47" name="Shape 11128"/>
            <p:cNvSpPr/>
            <p:nvPr/>
          </p:nvSpPr>
          <p:spPr>
            <a:xfrm>
              <a:off x="0" y="76200"/>
              <a:ext cx="747714" cy="758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17" y="0"/>
                  </a:moveTo>
                  <a:lnTo>
                    <a:pt x="21600" y="8812"/>
                  </a:lnTo>
                  <a:lnTo>
                    <a:pt x="0" y="21600"/>
                  </a:lnTo>
                  <a:lnTo>
                    <a:pt x="0" y="4880"/>
                  </a:lnTo>
                  <a:lnTo>
                    <a:pt x="21417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51" name="Shape 11129"/>
            <p:cNvSpPr/>
            <p:nvPr/>
          </p:nvSpPr>
          <p:spPr>
            <a:xfrm>
              <a:off x="741363" y="0"/>
              <a:ext cx="3582988" cy="458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588"/>
                  </a:moveTo>
                  <a:lnTo>
                    <a:pt x="20356" y="3588"/>
                  </a:lnTo>
                  <a:lnTo>
                    <a:pt x="20356" y="0"/>
                  </a:lnTo>
                  <a:lnTo>
                    <a:pt x="21600" y="10912"/>
                  </a:lnTo>
                  <a:lnTo>
                    <a:pt x="20356" y="21600"/>
                  </a:lnTo>
                  <a:lnTo>
                    <a:pt x="20356" y="17938"/>
                  </a:lnTo>
                  <a:lnTo>
                    <a:pt x="0" y="17938"/>
                  </a:lnTo>
                  <a:lnTo>
                    <a:pt x="0" y="3588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sp>
        <p:nvSpPr>
          <p:cNvPr id="52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546106" y="4233771"/>
            <a:ext cx="13422731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accent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5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9546106" y="4963591"/>
            <a:ext cx="13422731" cy="46836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Donec vel nisl nec risus vulputate placerat in at ligula magna nec lacus </a:t>
            </a:r>
            <a:r>
              <a:rPr lang="en-US" dirty="0" err="1"/>
              <a:t>porttitor</a:t>
            </a:r>
            <a:r>
              <a:rPr lang="en-US" dirty="0"/>
              <a:t>.</a:t>
            </a:r>
          </a:p>
        </p:txBody>
      </p:sp>
      <p:sp>
        <p:nvSpPr>
          <p:cNvPr id="54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11634448" y="5800823"/>
            <a:ext cx="11334391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accent2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55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1634448" y="6530643"/>
            <a:ext cx="11334391" cy="46836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Donec vel nisl nec risus vulputate placerat in at ligula magna nec lacus </a:t>
            </a:r>
            <a:r>
              <a:rPr lang="en-US" dirty="0" err="1"/>
              <a:t>porttitor</a:t>
            </a:r>
            <a:r>
              <a:rPr lang="en-US" dirty="0"/>
              <a:t>.</a:t>
            </a:r>
          </a:p>
        </p:txBody>
      </p:sp>
      <p:sp>
        <p:nvSpPr>
          <p:cNvPr id="56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13052786" y="7344123"/>
            <a:ext cx="9916053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57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13052786" y="8073943"/>
            <a:ext cx="9916053" cy="46836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Donec vel nisl nec risus vulputate placerat in at ligula magna </a:t>
            </a:r>
            <a:r>
              <a:rPr lang="en-US" dirty="0" err="1"/>
              <a:t>nec</a:t>
            </a:r>
            <a:r>
              <a:rPr lang="en-US" dirty="0"/>
              <a:t>.</a:t>
            </a:r>
          </a:p>
        </p:txBody>
      </p:sp>
      <p:sp>
        <p:nvSpPr>
          <p:cNvPr id="61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11634449" y="8845345"/>
            <a:ext cx="11334389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accent4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62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11634449" y="9575165"/>
            <a:ext cx="11334389" cy="46836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Donec vel nisl nec risus vulputate placerat in at ligula magna nec lacus </a:t>
            </a:r>
            <a:r>
              <a:rPr lang="en-US" dirty="0" err="1"/>
              <a:t>porttitor</a:t>
            </a:r>
            <a:r>
              <a:rPr lang="en-US" dirty="0"/>
              <a:t>.</a:t>
            </a:r>
          </a:p>
        </p:txBody>
      </p:sp>
      <p:sp>
        <p:nvSpPr>
          <p:cNvPr id="63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9546113" y="10386293"/>
            <a:ext cx="13422725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64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9546113" y="11116113"/>
            <a:ext cx="13422725" cy="46836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Donec vel nisl nec risus vulputate placerat in at ligula magna nec lacus </a:t>
            </a:r>
            <a:r>
              <a:rPr lang="en-US" dirty="0" err="1"/>
              <a:t>porttitor</a:t>
            </a:r>
            <a:r>
              <a:rPr lang="en-US" dirty="0"/>
              <a:t>.</a:t>
            </a:r>
          </a:p>
        </p:txBody>
      </p:sp>
      <p:grpSp>
        <p:nvGrpSpPr>
          <p:cNvPr id="30" name="Group 11127"/>
          <p:cNvGrpSpPr/>
          <p:nvPr userDrawn="1"/>
        </p:nvGrpSpPr>
        <p:grpSpPr>
          <a:xfrm>
            <a:off x="438141" y="11948568"/>
            <a:ext cx="7087340" cy="1779033"/>
            <a:chOff x="-19284" y="-1"/>
            <a:chExt cx="3586397" cy="676605"/>
          </a:xfrm>
          <a:solidFill>
            <a:schemeClr val="accent5"/>
          </a:solidFill>
        </p:grpSpPr>
        <p:sp>
          <p:nvSpPr>
            <p:cNvPr id="31" name="Shape 11125"/>
            <p:cNvSpPr/>
            <p:nvPr/>
          </p:nvSpPr>
          <p:spPr>
            <a:xfrm>
              <a:off x="-19284" y="60232"/>
              <a:ext cx="767000" cy="616372"/>
            </a:xfrm>
            <a:custGeom>
              <a:avLst/>
              <a:gdLst>
                <a:gd name="connsiteX0" fmla="*/ 31876 w 32059"/>
                <a:gd name="connsiteY0" fmla="*/ 0 h 21600"/>
                <a:gd name="connsiteX1" fmla="*/ 32059 w 32059"/>
                <a:gd name="connsiteY1" fmla="*/ 6135 h 21600"/>
                <a:gd name="connsiteX2" fmla="*/ 10597 w 32059"/>
                <a:gd name="connsiteY2" fmla="*/ 21600 h 21600"/>
                <a:gd name="connsiteX3" fmla="*/ 0 w 32059"/>
                <a:gd name="connsiteY3" fmla="*/ 12098 h 21600"/>
                <a:gd name="connsiteX4" fmla="*/ 31876 w 32059"/>
                <a:gd name="connsiteY4" fmla="*/ 0 h 21600"/>
                <a:gd name="connsiteX0" fmla="*/ 31876 w 32059"/>
                <a:gd name="connsiteY0" fmla="*/ 0 h 20766"/>
                <a:gd name="connsiteX1" fmla="*/ 32059 w 32059"/>
                <a:gd name="connsiteY1" fmla="*/ 6135 h 20766"/>
                <a:gd name="connsiteX2" fmla="*/ 2317 w 32059"/>
                <a:gd name="connsiteY2" fmla="*/ 20766 h 20766"/>
                <a:gd name="connsiteX3" fmla="*/ 0 w 32059"/>
                <a:gd name="connsiteY3" fmla="*/ 12098 h 20766"/>
                <a:gd name="connsiteX4" fmla="*/ 31876 w 32059"/>
                <a:gd name="connsiteY4" fmla="*/ 0 h 20766"/>
                <a:gd name="connsiteX0" fmla="*/ 36234 w 36417"/>
                <a:gd name="connsiteY0" fmla="*/ 0 h 20766"/>
                <a:gd name="connsiteX1" fmla="*/ 36417 w 36417"/>
                <a:gd name="connsiteY1" fmla="*/ 6135 h 20766"/>
                <a:gd name="connsiteX2" fmla="*/ 6675 w 36417"/>
                <a:gd name="connsiteY2" fmla="*/ 20766 h 20766"/>
                <a:gd name="connsiteX3" fmla="*/ 0 w 36417"/>
                <a:gd name="connsiteY3" fmla="*/ 12793 h 20766"/>
                <a:gd name="connsiteX4" fmla="*/ 36234 w 36417"/>
                <a:gd name="connsiteY4" fmla="*/ 0 h 20766"/>
                <a:gd name="connsiteX0" fmla="*/ 36234 w 36417"/>
                <a:gd name="connsiteY0" fmla="*/ 0 h 15208"/>
                <a:gd name="connsiteX1" fmla="*/ 36417 w 36417"/>
                <a:gd name="connsiteY1" fmla="*/ 6135 h 15208"/>
                <a:gd name="connsiteX2" fmla="*/ 30208 w 36417"/>
                <a:gd name="connsiteY2" fmla="*/ 15208 h 15208"/>
                <a:gd name="connsiteX3" fmla="*/ 0 w 36417"/>
                <a:gd name="connsiteY3" fmla="*/ 12793 h 15208"/>
                <a:gd name="connsiteX4" fmla="*/ 36234 w 36417"/>
                <a:gd name="connsiteY4" fmla="*/ 0 h 15208"/>
                <a:gd name="connsiteX0" fmla="*/ 36234 w 36417"/>
                <a:gd name="connsiteY0" fmla="*/ 0 h 15069"/>
                <a:gd name="connsiteX1" fmla="*/ 36417 w 36417"/>
                <a:gd name="connsiteY1" fmla="*/ 6135 h 15069"/>
                <a:gd name="connsiteX2" fmla="*/ 13648 w 36417"/>
                <a:gd name="connsiteY2" fmla="*/ 15069 h 15069"/>
                <a:gd name="connsiteX3" fmla="*/ 0 w 36417"/>
                <a:gd name="connsiteY3" fmla="*/ 12793 h 15069"/>
                <a:gd name="connsiteX4" fmla="*/ 36234 w 36417"/>
                <a:gd name="connsiteY4" fmla="*/ 0 h 15069"/>
                <a:gd name="connsiteX0" fmla="*/ 36234 w 36417"/>
                <a:gd name="connsiteY0" fmla="*/ 0 h 12793"/>
                <a:gd name="connsiteX1" fmla="*/ 36417 w 36417"/>
                <a:gd name="connsiteY1" fmla="*/ 6135 h 12793"/>
                <a:gd name="connsiteX2" fmla="*/ 22800 w 36417"/>
                <a:gd name="connsiteY2" fmla="*/ 11734 h 12793"/>
                <a:gd name="connsiteX3" fmla="*/ 0 w 36417"/>
                <a:gd name="connsiteY3" fmla="*/ 12793 h 12793"/>
                <a:gd name="connsiteX4" fmla="*/ 36234 w 36417"/>
                <a:gd name="connsiteY4" fmla="*/ 0 h 12793"/>
                <a:gd name="connsiteX0" fmla="*/ 34491 w 34674"/>
                <a:gd name="connsiteY0" fmla="*/ 0 h 11820"/>
                <a:gd name="connsiteX1" fmla="*/ 34674 w 34674"/>
                <a:gd name="connsiteY1" fmla="*/ 6135 h 11820"/>
                <a:gd name="connsiteX2" fmla="*/ 21057 w 34674"/>
                <a:gd name="connsiteY2" fmla="*/ 11734 h 11820"/>
                <a:gd name="connsiteX3" fmla="*/ 0 w 34674"/>
                <a:gd name="connsiteY3" fmla="*/ 11820 h 11820"/>
                <a:gd name="connsiteX4" fmla="*/ 34491 w 34674"/>
                <a:gd name="connsiteY4" fmla="*/ 0 h 11820"/>
                <a:gd name="connsiteX0" fmla="*/ 34491 w 34674"/>
                <a:gd name="connsiteY0" fmla="*/ 0 h 11820"/>
                <a:gd name="connsiteX1" fmla="*/ 34674 w 34674"/>
                <a:gd name="connsiteY1" fmla="*/ 6135 h 11820"/>
                <a:gd name="connsiteX2" fmla="*/ 14084 w 34674"/>
                <a:gd name="connsiteY2" fmla="*/ 11317 h 11820"/>
                <a:gd name="connsiteX3" fmla="*/ 0 w 34674"/>
                <a:gd name="connsiteY3" fmla="*/ 11820 h 11820"/>
                <a:gd name="connsiteX4" fmla="*/ 34491 w 34674"/>
                <a:gd name="connsiteY4" fmla="*/ 0 h 11820"/>
                <a:gd name="connsiteX0" fmla="*/ 34491 w 34674"/>
                <a:gd name="connsiteY0" fmla="*/ 0 h 11820"/>
                <a:gd name="connsiteX1" fmla="*/ 34674 w 34674"/>
                <a:gd name="connsiteY1" fmla="*/ 6135 h 11820"/>
                <a:gd name="connsiteX2" fmla="*/ 28029 w 34674"/>
                <a:gd name="connsiteY2" fmla="*/ 11317 h 11820"/>
                <a:gd name="connsiteX3" fmla="*/ 0 w 34674"/>
                <a:gd name="connsiteY3" fmla="*/ 11820 h 11820"/>
                <a:gd name="connsiteX4" fmla="*/ 34491 w 34674"/>
                <a:gd name="connsiteY4" fmla="*/ 0 h 11820"/>
                <a:gd name="connsiteX0" fmla="*/ 34491 w 34674"/>
                <a:gd name="connsiteY0" fmla="*/ 0 h 11820"/>
                <a:gd name="connsiteX1" fmla="*/ 34674 w 34674"/>
                <a:gd name="connsiteY1" fmla="*/ 6135 h 11820"/>
                <a:gd name="connsiteX2" fmla="*/ 18442 w 34674"/>
                <a:gd name="connsiteY2" fmla="*/ 11595 h 11820"/>
                <a:gd name="connsiteX3" fmla="*/ 0 w 34674"/>
                <a:gd name="connsiteY3" fmla="*/ 11820 h 11820"/>
                <a:gd name="connsiteX4" fmla="*/ 34491 w 34674"/>
                <a:gd name="connsiteY4" fmla="*/ 0 h 1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674" h="11820" extrusionOk="0">
                  <a:moveTo>
                    <a:pt x="34491" y="0"/>
                  </a:moveTo>
                  <a:lnTo>
                    <a:pt x="34674" y="6135"/>
                  </a:lnTo>
                  <a:lnTo>
                    <a:pt x="18442" y="11595"/>
                  </a:lnTo>
                  <a:lnTo>
                    <a:pt x="0" y="11820"/>
                  </a:lnTo>
                  <a:lnTo>
                    <a:pt x="34491" y="0"/>
                  </a:ln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2" name="Shape 11126"/>
            <p:cNvSpPr/>
            <p:nvPr/>
          </p:nvSpPr>
          <p:spPr>
            <a:xfrm>
              <a:off x="741362" y="-1"/>
              <a:ext cx="2825751" cy="460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50"/>
                  </a:moveTo>
                  <a:lnTo>
                    <a:pt x="20022" y="3650"/>
                  </a:lnTo>
                  <a:lnTo>
                    <a:pt x="20022" y="0"/>
                  </a:lnTo>
                  <a:lnTo>
                    <a:pt x="21600" y="10949"/>
                  </a:lnTo>
                  <a:lnTo>
                    <a:pt x="20022" y="21600"/>
                  </a:lnTo>
                  <a:lnTo>
                    <a:pt x="20022" y="17727"/>
                  </a:lnTo>
                  <a:lnTo>
                    <a:pt x="0" y="17727"/>
                  </a:lnTo>
                  <a:lnTo>
                    <a:pt x="0" y="3650"/>
                  </a:lnTo>
                  <a:close/>
                </a:path>
              </a:pathLst>
            </a:custGeom>
            <a:solidFill>
              <a:srgbClr val="FECC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7608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6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6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6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ircles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36915" y="649160"/>
            <a:ext cx="21431925" cy="86356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 err="1"/>
              <a:t>Cycle</a:t>
            </a:r>
            <a:r>
              <a:rPr lang="es-ES_tradnl" dirty="0"/>
              <a:t> SmartArt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536915" y="1623733"/>
            <a:ext cx="21431925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2" name="Rounded Rectangle 21"/>
          <p:cNvSpPr/>
          <p:nvPr userDrawn="1"/>
        </p:nvSpPr>
        <p:spPr>
          <a:xfrm>
            <a:off x="11833726" y="-284631"/>
            <a:ext cx="824406" cy="569262"/>
          </a:xfrm>
          <a:prstGeom prst="roundRect">
            <a:avLst>
              <a:gd name="adj" fmla="val 2173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graphicFrame>
        <p:nvGraphicFramePr>
          <p:cNvPr id="2" name="Diagram 1"/>
          <p:cNvGraphicFramePr/>
          <p:nvPr userDrawn="1">
            <p:extLst>
              <p:ext uri="{D42A27DB-BD31-4B8C-83A1-F6EECF244321}">
                <p14:modId xmlns:p14="http://schemas.microsoft.com/office/powerpoint/2010/main" val="182000522"/>
              </p:ext>
            </p:extLst>
          </p:nvPr>
        </p:nvGraphicFramePr>
        <p:xfrm>
          <a:off x="6378413" y="2713373"/>
          <a:ext cx="11630351" cy="7750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741348" y="10739376"/>
            <a:ext cx="21297514" cy="2089504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11286051" y="3311281"/>
            <a:ext cx="1861609" cy="1018570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Title Example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4135030" y="5447341"/>
            <a:ext cx="1861609" cy="1018570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Title Example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13018540" y="8757269"/>
            <a:ext cx="1861609" cy="1018570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Title Example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9501442" y="8776513"/>
            <a:ext cx="1861609" cy="1018570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Title Example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8423447" y="5447341"/>
            <a:ext cx="1861609" cy="1018570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Title Example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083654" y="5663085"/>
            <a:ext cx="4929817" cy="53423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2083654" y="6110413"/>
            <a:ext cx="4929817" cy="3088106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In </a:t>
            </a:r>
            <a:r>
              <a:rPr lang="en-US" dirty="0" err="1"/>
              <a:t>zacomic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quam vitae portfolio.</a:t>
            </a:r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3632166" y="3943322"/>
            <a:ext cx="1860111" cy="168818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0" b="1">
                <a:solidFill>
                  <a:schemeClr val="accent2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18008764" y="5663085"/>
            <a:ext cx="4929817" cy="53423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18008764" y="6110413"/>
            <a:ext cx="4929817" cy="3088106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In </a:t>
            </a:r>
            <a:r>
              <a:rPr lang="en-US" dirty="0" err="1"/>
              <a:t>zacomic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quam vitae portfolio.</a:t>
            </a:r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19557276" y="3943322"/>
            <a:ext cx="1860111" cy="168818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0" b="1">
                <a:solidFill>
                  <a:schemeClr val="accent2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48323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22E12D-5589-5641-8968-2C60F278AF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2">
                                            <p:graphicEl>
                                              <a:dgm id="{7822E12D-5589-5641-8968-2C60F278AF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2">
                                            <p:graphicEl>
                                              <a:dgm id="{7822E12D-5589-5641-8968-2C60F278AF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2">
                                            <p:graphicEl>
                                              <a:dgm id="{7822E12D-5589-5641-8968-2C60F278AF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9DF994-6F8E-5B4D-ABFB-382DF50DFC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2">
                                            <p:graphicEl>
                                              <a:dgm id="{F09DF994-6F8E-5B4D-ABFB-382DF50DFC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2">
                                            <p:graphicEl>
                                              <a:dgm id="{F09DF994-6F8E-5B4D-ABFB-382DF50DFC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2">
                                            <p:graphicEl>
                                              <a:dgm id="{F09DF994-6F8E-5B4D-ABFB-382DF50DFC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073FDA0-EACE-5A43-8600-63F382AFB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" fill="hold"/>
                                        <p:tgtEl>
                                          <p:spTgt spid="2">
                                            <p:graphicEl>
                                              <a:dgm id="{C073FDA0-EACE-5A43-8600-63F382AFB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2">
                                            <p:graphicEl>
                                              <a:dgm id="{C073FDA0-EACE-5A43-8600-63F382AFB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2">
                                            <p:graphicEl>
                                              <a:dgm id="{C073FDA0-EACE-5A43-8600-63F382AFB7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E5E38E4-677B-CA49-89FB-FF552B3AAF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" fill="hold"/>
                                        <p:tgtEl>
                                          <p:spTgt spid="2">
                                            <p:graphicEl>
                                              <a:dgm id="{3E5E38E4-677B-CA49-89FB-FF552B3AAF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fill="hold"/>
                                        <p:tgtEl>
                                          <p:spTgt spid="2">
                                            <p:graphicEl>
                                              <a:dgm id="{3E5E38E4-677B-CA49-89FB-FF552B3AAF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"/>
                                        <p:tgtEl>
                                          <p:spTgt spid="2">
                                            <p:graphicEl>
                                              <a:dgm id="{3E5E38E4-677B-CA49-89FB-FF552B3AAF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CEA2B4A-09EF-7A4C-912C-329F81962B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" fill="hold"/>
                                        <p:tgtEl>
                                          <p:spTgt spid="2">
                                            <p:graphicEl>
                                              <a:dgm id="{4CEA2B4A-09EF-7A4C-912C-329F81962B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fill="hold"/>
                                        <p:tgtEl>
                                          <p:spTgt spid="2">
                                            <p:graphicEl>
                                              <a:dgm id="{4CEA2B4A-09EF-7A4C-912C-329F81962B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"/>
                                        <p:tgtEl>
                                          <p:spTgt spid="2">
                                            <p:graphicEl>
                                              <a:dgm id="{4CEA2B4A-09EF-7A4C-912C-329F81962B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CF88890-915B-0644-952D-813A63D379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" fill="hold"/>
                                        <p:tgtEl>
                                          <p:spTgt spid="2">
                                            <p:graphicEl>
                                              <a:dgm id="{ACF88890-915B-0644-952D-813A63D379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fill="hold"/>
                                        <p:tgtEl>
                                          <p:spTgt spid="2">
                                            <p:graphicEl>
                                              <a:dgm id="{ACF88890-915B-0644-952D-813A63D379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2">
                                            <p:graphicEl>
                                              <a:dgm id="{ACF88890-915B-0644-952D-813A63D379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F3AC3B1-5A94-044F-A1AF-2678FFB5C5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" fill="hold"/>
                                        <p:tgtEl>
                                          <p:spTgt spid="2">
                                            <p:graphicEl>
                                              <a:dgm id="{1F3AC3B1-5A94-044F-A1AF-2678FFB5C5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fill="hold"/>
                                        <p:tgtEl>
                                          <p:spTgt spid="2">
                                            <p:graphicEl>
                                              <a:dgm id="{1F3AC3B1-5A94-044F-A1AF-2678FFB5C5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"/>
                                        <p:tgtEl>
                                          <p:spTgt spid="2">
                                            <p:graphicEl>
                                              <a:dgm id="{1F3AC3B1-5A94-044F-A1AF-2678FFB5C5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566C940-A6EB-684C-BCC5-F13CD753AE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" fill="hold"/>
                                        <p:tgtEl>
                                          <p:spTgt spid="2">
                                            <p:graphicEl>
                                              <a:dgm id="{7566C940-A6EB-684C-BCC5-F13CD753AE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fill="hold"/>
                                        <p:tgtEl>
                                          <p:spTgt spid="2">
                                            <p:graphicEl>
                                              <a:dgm id="{7566C940-A6EB-684C-BCC5-F13CD753AE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"/>
                                        <p:tgtEl>
                                          <p:spTgt spid="2">
                                            <p:graphicEl>
                                              <a:dgm id="{7566C940-A6EB-684C-BCC5-F13CD753AE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F592C04-4A00-AA4A-9E95-2165FE63E0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" fill="hold"/>
                                        <p:tgtEl>
                                          <p:spTgt spid="2">
                                            <p:graphicEl>
                                              <a:dgm id="{1F592C04-4A00-AA4A-9E95-2165FE63E0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fill="hold"/>
                                        <p:tgtEl>
                                          <p:spTgt spid="2">
                                            <p:graphicEl>
                                              <a:dgm id="{1F592C04-4A00-AA4A-9E95-2165FE63E0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"/>
                                        <p:tgtEl>
                                          <p:spTgt spid="2">
                                            <p:graphicEl>
                                              <a:dgm id="{1F592C04-4A00-AA4A-9E95-2165FE63E0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FACF15A-095A-AE49-B1EE-B238D7D3DC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" fill="hold"/>
                                        <p:tgtEl>
                                          <p:spTgt spid="2">
                                            <p:graphicEl>
                                              <a:dgm id="{CFACF15A-095A-AE49-B1EE-B238D7D3DC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fill="hold"/>
                                        <p:tgtEl>
                                          <p:spTgt spid="2">
                                            <p:graphicEl>
                                              <a:dgm id="{CFACF15A-095A-AE49-B1EE-B238D7D3DC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"/>
                                        <p:tgtEl>
                                          <p:spTgt spid="2">
                                            <p:graphicEl>
                                              <a:dgm id="{CFACF15A-095A-AE49-B1EE-B238D7D3DC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4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4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4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4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4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4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Graphic spid="2" grpId="0">
        <p:bldSub>
          <a:bldDgm bld="one"/>
        </p:bldSub>
      </p:bldGraphic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7248411" y="4380129"/>
            <a:ext cx="9890355" cy="589139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536915" y="2197016"/>
            <a:ext cx="21431925" cy="86356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536915" y="3171591"/>
            <a:ext cx="21431925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" y="4380129"/>
            <a:ext cx="7474219" cy="5891390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6912959" y="4380129"/>
            <a:ext cx="7474221" cy="5891390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8083901" y="6470788"/>
            <a:ext cx="8219380" cy="698524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083901" y="7214471"/>
            <a:ext cx="8219380" cy="415366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083901" y="7661798"/>
            <a:ext cx="8219380" cy="2069212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In </a:t>
            </a:r>
            <a:r>
              <a:rPr lang="en-US" dirty="0" err="1"/>
              <a:t>zacomic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quam vitae portfolio.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11273865" y="4859658"/>
            <a:ext cx="1786838" cy="1312544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0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4528099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p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36915" y="649160"/>
            <a:ext cx="21431925" cy="86356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/>
              <a:t>Basic Pie SmartArt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536915" y="1623733"/>
            <a:ext cx="21431925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2" name="Rounded Rectangle 21"/>
          <p:cNvSpPr/>
          <p:nvPr userDrawn="1"/>
        </p:nvSpPr>
        <p:spPr>
          <a:xfrm>
            <a:off x="11833726" y="-284631"/>
            <a:ext cx="824406" cy="569262"/>
          </a:xfrm>
          <a:prstGeom prst="roundRect">
            <a:avLst>
              <a:gd name="adj" fmla="val 2173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741348" y="10777864"/>
            <a:ext cx="21297514" cy="2089504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536915" y="5663085"/>
            <a:ext cx="4929817" cy="53423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536915" y="6110413"/>
            <a:ext cx="4929817" cy="3088106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In </a:t>
            </a:r>
            <a:r>
              <a:rPr lang="en-US" dirty="0" err="1"/>
              <a:t>zacomic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quam vitae portfolio.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3085427" y="3943322"/>
            <a:ext cx="1860111" cy="168818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0" b="1">
                <a:solidFill>
                  <a:schemeClr val="accent2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18008764" y="5663085"/>
            <a:ext cx="4929817" cy="53423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18008764" y="6110413"/>
            <a:ext cx="4929817" cy="3088106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In </a:t>
            </a:r>
            <a:r>
              <a:rPr lang="en-US" dirty="0" err="1"/>
              <a:t>zacomic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quam vitae portfolio.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19557276" y="3943322"/>
            <a:ext cx="1860111" cy="168818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0" b="1">
                <a:solidFill>
                  <a:schemeClr val="accent2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1247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4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dial 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36915" y="649160"/>
            <a:ext cx="21431925" cy="86356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/>
              <a:t>Radial SmartArt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536915" y="1623733"/>
            <a:ext cx="21431925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2" name="Rounded Rectangle 21"/>
          <p:cNvSpPr/>
          <p:nvPr userDrawn="1"/>
        </p:nvSpPr>
        <p:spPr>
          <a:xfrm>
            <a:off x="11833726" y="-284631"/>
            <a:ext cx="824406" cy="569262"/>
          </a:xfrm>
          <a:prstGeom prst="roundRect">
            <a:avLst>
              <a:gd name="adj" fmla="val 2173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741348" y="10739376"/>
            <a:ext cx="21297514" cy="2089504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536915" y="4777869"/>
            <a:ext cx="4929817" cy="53423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536915" y="5225195"/>
            <a:ext cx="4929817" cy="3088106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In </a:t>
            </a:r>
            <a:r>
              <a:rPr lang="en-US" dirty="0" err="1"/>
              <a:t>zacomic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quam vitae portfolio.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18039020" y="4777869"/>
            <a:ext cx="4929817" cy="53423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18039020" y="5225195"/>
            <a:ext cx="4929817" cy="3088106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In </a:t>
            </a:r>
            <a:r>
              <a:rPr lang="en-US" dirty="0" err="1"/>
              <a:t>zacomic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quam vitae portfolio.</a:t>
            </a:r>
          </a:p>
        </p:txBody>
      </p:sp>
    </p:spTree>
    <p:extLst>
      <p:ext uri="{BB962C8B-B14F-4D97-AF65-F5344CB8AC3E}">
        <p14:creationId xmlns:p14="http://schemas.microsoft.com/office/powerpoint/2010/main" val="364118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36915" y="649160"/>
            <a:ext cx="21431925" cy="86356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/>
              <a:t>Simple </a:t>
            </a:r>
            <a:r>
              <a:rPr lang="es-ES_tradnl" dirty="0" err="1"/>
              <a:t>procces</a:t>
            </a:r>
            <a:r>
              <a:rPr lang="es-ES_tradnl" dirty="0"/>
              <a:t> plan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536915" y="1623733"/>
            <a:ext cx="21431925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2" name="Rounded Rectangle 21"/>
          <p:cNvSpPr/>
          <p:nvPr userDrawn="1"/>
        </p:nvSpPr>
        <p:spPr>
          <a:xfrm>
            <a:off x="11833726" y="-284631"/>
            <a:ext cx="824406" cy="569262"/>
          </a:xfrm>
          <a:prstGeom prst="roundRect">
            <a:avLst>
              <a:gd name="adj" fmla="val 2173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536915" y="2676234"/>
            <a:ext cx="21501948" cy="2089504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536915" y="8850251"/>
            <a:ext cx="4929817" cy="53423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536915" y="9378213"/>
            <a:ext cx="4929817" cy="3088106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In </a:t>
            </a:r>
            <a:r>
              <a:rPr lang="en-US" dirty="0" err="1"/>
              <a:t>zacomic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quam vitae portfolio.</a:t>
            </a: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7028597" y="8850251"/>
            <a:ext cx="4929817" cy="53423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7028597" y="9378213"/>
            <a:ext cx="4929817" cy="3088106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In </a:t>
            </a:r>
            <a:r>
              <a:rPr lang="en-US" dirty="0" err="1"/>
              <a:t>zacomic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quam vitae portfolio.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12591814" y="8850251"/>
            <a:ext cx="4929817" cy="53423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12591814" y="9378213"/>
            <a:ext cx="4929817" cy="3088106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In </a:t>
            </a:r>
            <a:r>
              <a:rPr lang="en-US" dirty="0" err="1"/>
              <a:t>zacomic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quam vitae portfolio.</a:t>
            </a:r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28" hasCustomPrompt="1"/>
          </p:nvPr>
        </p:nvSpPr>
        <p:spPr>
          <a:xfrm>
            <a:off x="18039020" y="8850251"/>
            <a:ext cx="4929817" cy="53423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18039020" y="9378213"/>
            <a:ext cx="4929817" cy="3088106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In </a:t>
            </a:r>
            <a:r>
              <a:rPr lang="en-US" dirty="0" err="1"/>
              <a:t>zacomic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quam vitae portfolio.</a:t>
            </a:r>
          </a:p>
        </p:txBody>
      </p:sp>
    </p:spTree>
    <p:extLst>
      <p:ext uri="{BB962C8B-B14F-4D97-AF65-F5344CB8AC3E}">
        <p14:creationId xmlns:p14="http://schemas.microsoft.com/office/powerpoint/2010/main" val="338437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 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36915" y="649160"/>
            <a:ext cx="21431925" cy="86356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 err="1"/>
              <a:t>Arrow</a:t>
            </a:r>
            <a:r>
              <a:rPr lang="es-ES_tradnl" dirty="0"/>
              <a:t> </a:t>
            </a:r>
            <a:r>
              <a:rPr lang="es-ES_tradnl" dirty="0" err="1"/>
              <a:t>procces</a:t>
            </a:r>
            <a:r>
              <a:rPr lang="es-ES_tradnl" dirty="0"/>
              <a:t> plan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536915" y="1623733"/>
            <a:ext cx="21431925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2" name="Rounded Rectangle 21"/>
          <p:cNvSpPr/>
          <p:nvPr userDrawn="1"/>
        </p:nvSpPr>
        <p:spPr>
          <a:xfrm>
            <a:off x="11833726" y="-284631"/>
            <a:ext cx="824406" cy="569262"/>
          </a:xfrm>
          <a:prstGeom prst="roundRect">
            <a:avLst>
              <a:gd name="adj" fmla="val 2173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536915" y="2676234"/>
            <a:ext cx="21501948" cy="2089504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536915" y="9434861"/>
            <a:ext cx="4929817" cy="53423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536915" y="9882189"/>
            <a:ext cx="4929817" cy="3088106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In </a:t>
            </a:r>
            <a:r>
              <a:rPr lang="en-US" dirty="0" err="1"/>
              <a:t>zacomic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quam vitae portfolio.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7028597" y="9434861"/>
            <a:ext cx="4929817" cy="53423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7028597" y="9882189"/>
            <a:ext cx="4929817" cy="3088106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In </a:t>
            </a:r>
            <a:r>
              <a:rPr lang="en-US" dirty="0" err="1"/>
              <a:t>zacomic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quam vitae portfolio.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12591814" y="9434861"/>
            <a:ext cx="4929817" cy="53423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12591814" y="9882189"/>
            <a:ext cx="4929817" cy="3088106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In </a:t>
            </a:r>
            <a:r>
              <a:rPr lang="en-US" dirty="0" err="1"/>
              <a:t>zacomic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quam vitae portfolio.</a:t>
            </a: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28" hasCustomPrompt="1"/>
          </p:nvPr>
        </p:nvSpPr>
        <p:spPr>
          <a:xfrm>
            <a:off x="18039020" y="9434861"/>
            <a:ext cx="4929817" cy="53423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18039020" y="9882189"/>
            <a:ext cx="4929817" cy="3088106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In </a:t>
            </a:r>
            <a:r>
              <a:rPr lang="en-US" dirty="0" err="1"/>
              <a:t>zacomic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quam vitae portfolio.</a:t>
            </a:r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3131669" y="7746682"/>
            <a:ext cx="1860111" cy="168818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0" b="1">
                <a:solidFill>
                  <a:schemeClr val="accent2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30" hasCustomPrompt="1"/>
          </p:nvPr>
        </p:nvSpPr>
        <p:spPr>
          <a:xfrm>
            <a:off x="8617882" y="7746682"/>
            <a:ext cx="1860111" cy="168818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0" b="1">
                <a:solidFill>
                  <a:schemeClr val="accent2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31" hasCustomPrompt="1"/>
          </p:nvPr>
        </p:nvSpPr>
        <p:spPr>
          <a:xfrm>
            <a:off x="14200342" y="7746682"/>
            <a:ext cx="1860111" cy="168818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0" b="1">
                <a:solidFill>
                  <a:schemeClr val="accent2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32" hasCustomPrompt="1"/>
          </p:nvPr>
        </p:nvSpPr>
        <p:spPr>
          <a:xfrm>
            <a:off x="19551804" y="7746682"/>
            <a:ext cx="1860111" cy="168818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0" b="1">
                <a:solidFill>
                  <a:schemeClr val="accent2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6591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4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4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4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4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4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ular Picture Call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36915" y="649160"/>
            <a:ext cx="21431925" cy="86356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/>
              <a:t>Circular Picture </a:t>
            </a:r>
            <a:r>
              <a:rPr lang="es-ES_tradnl" dirty="0" err="1"/>
              <a:t>Callout</a:t>
            </a:r>
            <a:endParaRPr lang="es-ES_tradnl" dirty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536915" y="1623733"/>
            <a:ext cx="21431925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2" name="Rounded Rectangle 21"/>
          <p:cNvSpPr/>
          <p:nvPr userDrawn="1"/>
        </p:nvSpPr>
        <p:spPr>
          <a:xfrm>
            <a:off x="11833726" y="-284631"/>
            <a:ext cx="824406" cy="569262"/>
          </a:xfrm>
          <a:prstGeom prst="roundRect">
            <a:avLst>
              <a:gd name="adj" fmla="val 2173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536915" y="11062574"/>
            <a:ext cx="21501948" cy="2089504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8641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36915" y="649160"/>
            <a:ext cx="21431925" cy="86356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/>
              <a:t>Circular Picture </a:t>
            </a:r>
            <a:r>
              <a:rPr lang="es-ES_tradnl" dirty="0" err="1"/>
              <a:t>Callout</a:t>
            </a:r>
            <a:endParaRPr lang="es-ES_tradnl" dirty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536915" y="1623733"/>
            <a:ext cx="21431925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2" name="Rounded Rectangle 21"/>
          <p:cNvSpPr/>
          <p:nvPr userDrawn="1"/>
        </p:nvSpPr>
        <p:spPr>
          <a:xfrm>
            <a:off x="11833726" y="-284631"/>
            <a:ext cx="824406" cy="569262"/>
          </a:xfrm>
          <a:prstGeom prst="roundRect">
            <a:avLst>
              <a:gd name="adj" fmla="val 2173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536915" y="11062574"/>
            <a:ext cx="21501948" cy="2089504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</a:p>
        </p:txBody>
      </p:sp>
      <p:graphicFrame>
        <p:nvGraphicFramePr>
          <p:cNvPr id="4" name="Diagram 3"/>
          <p:cNvGraphicFramePr/>
          <p:nvPr userDrawn="1">
            <p:extLst>
              <p:ext uri="{D42A27DB-BD31-4B8C-83A1-F6EECF244321}">
                <p14:modId xmlns:p14="http://schemas.microsoft.com/office/powerpoint/2010/main" val="3672375981"/>
              </p:ext>
            </p:extLst>
          </p:nvPr>
        </p:nvGraphicFramePr>
        <p:xfrm>
          <a:off x="1536915" y="3431822"/>
          <a:ext cx="21431925" cy="5272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1877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bg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 userDrawn="1"/>
        </p:nvSpPr>
        <p:spPr>
          <a:xfrm>
            <a:off x="1" y="-27832"/>
            <a:ext cx="22557374" cy="1377169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4" name="Shape 28"/>
          <p:cNvSpPr/>
          <p:nvPr userDrawn="1"/>
        </p:nvSpPr>
        <p:spPr>
          <a:xfrm>
            <a:off x="0" y="-27832"/>
            <a:ext cx="21947695" cy="1377169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17029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319688" y="326697"/>
            <a:ext cx="12578870" cy="2882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5600" b="1"/>
            </a:lvl1pPr>
          </a:lstStyle>
          <a:p>
            <a:pPr lvl="0"/>
            <a:r>
              <a:rPr lang="ru-RU" altLang="ru-RU"/>
              <a:t>Образец заголовка</a:t>
            </a:r>
            <a:endParaRPr lang="ru-RU" altLang="ru-RU" dirty="0"/>
          </a:p>
        </p:txBody>
      </p:sp>
      <p:sp>
        <p:nvSpPr>
          <p:cNvPr id="10" name="Текст 2"/>
          <p:cNvSpPr>
            <a:spLocks noGrp="1"/>
          </p:cNvSpPr>
          <p:nvPr>
            <p:ph idx="1"/>
          </p:nvPr>
        </p:nvSpPr>
        <p:spPr>
          <a:xfrm>
            <a:off x="1219359" y="3200403"/>
            <a:ext cx="21948458" cy="905192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17477475" y="12712703"/>
            <a:ext cx="5690341" cy="7323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38B918F-30BE-4CC9-A34A-58023F09CC8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656672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layout with centered title and subtitle placeholders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1829038" y="4260850"/>
            <a:ext cx="20729099" cy="29400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1828800" marR="0" lvl="0" indent="-1828800" algn="ctr" rtl="0">
              <a:lnSpc>
                <a:spcPct val="100000"/>
              </a:lnSpc>
              <a:spcBef>
                <a:spcPts val="0"/>
              </a:spcBef>
              <a:buNone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828800" marR="0" lvl="1" indent="-1828800" algn="ctr" rtl="0">
              <a:lnSpc>
                <a:spcPct val="100000"/>
              </a:lnSpc>
              <a:spcBef>
                <a:spcPts val="0"/>
              </a:spcBef>
              <a:buNone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800" marR="0" lvl="2" indent="-1828800" algn="ctr" rtl="0">
              <a:lnSpc>
                <a:spcPct val="100000"/>
              </a:lnSpc>
              <a:spcBef>
                <a:spcPts val="0"/>
              </a:spcBef>
              <a:buNone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1828800" algn="ctr" rtl="0">
              <a:lnSpc>
                <a:spcPct val="100000"/>
              </a:lnSpc>
              <a:spcBef>
                <a:spcPts val="0"/>
              </a:spcBef>
              <a:buNone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-1828800" algn="ctr" rtl="0">
              <a:lnSpc>
                <a:spcPct val="100000"/>
              </a:lnSpc>
              <a:spcBef>
                <a:spcPts val="0"/>
              </a:spcBef>
              <a:buNone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28800" marR="0" lvl="5" indent="-1828800" algn="ctr" rtl="0">
              <a:lnSpc>
                <a:spcPct val="100000"/>
              </a:lnSpc>
              <a:spcBef>
                <a:spcPts val="0"/>
              </a:spcBef>
              <a:buNone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1828800" algn="ctr" rtl="0">
              <a:lnSpc>
                <a:spcPct val="100000"/>
              </a:lnSpc>
              <a:spcBef>
                <a:spcPts val="0"/>
              </a:spcBef>
              <a:buNone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828800" marR="0" lvl="7" indent="-1828800" algn="ctr" rtl="0">
              <a:lnSpc>
                <a:spcPct val="100000"/>
              </a:lnSpc>
              <a:spcBef>
                <a:spcPts val="0"/>
              </a:spcBef>
              <a:buNone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-1828800" algn="ctr" rtl="0">
              <a:lnSpc>
                <a:spcPct val="100000"/>
              </a:lnSpc>
              <a:spcBef>
                <a:spcPts val="0"/>
              </a:spcBef>
              <a:buNone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3658078" y="7772400"/>
            <a:ext cx="17071020" cy="350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685800" marR="0" lvl="0" indent="-279400" algn="l" rtl="0">
              <a:lnSpc>
                <a:spcPct val="100000"/>
              </a:lnSpc>
              <a:spcBef>
                <a:spcPts val="1280"/>
              </a:spcBef>
              <a:buClr>
                <a:schemeClr val="dk1"/>
              </a:buClr>
              <a:buSzPct val="100000"/>
              <a:buFont typeface="Arial"/>
              <a:buChar char="•"/>
              <a:defRPr sz="6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485900" marR="0" lvl="1" indent="-215900" algn="l" rtl="0">
              <a:lnSpc>
                <a:spcPct val="100000"/>
              </a:lnSpc>
              <a:spcBef>
                <a:spcPts val="1120"/>
              </a:spcBef>
              <a:buClr>
                <a:schemeClr val="dk1"/>
              </a:buClr>
              <a:buSzPct val="100000"/>
              <a:buFont typeface="Arial"/>
              <a:buChar char="–"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286000" marR="0" lvl="2" indent="-152400" algn="l" rtl="0">
              <a:lnSpc>
                <a:spcPct val="100000"/>
              </a:lnSpc>
              <a:spcBef>
                <a:spcPts val="960"/>
              </a:spcBef>
              <a:buClr>
                <a:schemeClr val="dk1"/>
              </a:buClr>
              <a:buSzPct val="1000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200400" marR="0" lvl="3" indent="-203200" algn="l" rtl="0">
              <a:lnSpc>
                <a:spcPct val="10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–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114800" marR="0" lvl="4" indent="-203200" algn="l" rtl="0">
              <a:lnSpc>
                <a:spcPct val="10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»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029200" marR="0" lvl="5" indent="-203200" algn="l" rtl="0">
              <a:lnSpc>
                <a:spcPct val="10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»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6858000" marR="0" lvl="6" indent="-203200" algn="l" rtl="0">
              <a:lnSpc>
                <a:spcPct val="10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»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9601200" marR="0" lvl="7" indent="-203200" algn="l" rtl="0">
              <a:lnSpc>
                <a:spcPct val="10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»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3258800" marR="0" lvl="8" indent="-203200" algn="l" rtl="0">
              <a:lnSpc>
                <a:spcPct val="10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»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1219360" y="12712701"/>
            <a:ext cx="5690338" cy="730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rgbClr val="898989"/>
                </a:solidFill>
              </a:defRPr>
            </a:lvl1pPr>
            <a:lvl2pPr marL="9144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</a:defRPr>
            </a:lvl2pPr>
            <a:lvl3pPr marL="1828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</a:defRPr>
            </a:lvl3pPr>
            <a:lvl4pPr marL="27432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</a:defRPr>
            </a:lvl4pPr>
            <a:lvl5pPr marL="3657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</a:defRPr>
            </a:lvl5pPr>
            <a:lvl6pPr marL="4572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</a:defRPr>
            </a:lvl6pPr>
            <a:lvl7pPr marL="64008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</a:defRPr>
            </a:lvl7pPr>
            <a:lvl8pPr marL="9144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</a:defRPr>
            </a:lvl8pPr>
            <a:lvl9pPr marL="12801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</a:defRPr>
            </a:lvl1pPr>
            <a:lvl2pPr marL="9144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</a:defRPr>
            </a:lvl2pPr>
            <a:lvl3pPr marL="1828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</a:defRPr>
            </a:lvl3pPr>
            <a:lvl4pPr marL="27432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</a:defRPr>
            </a:lvl4pPr>
            <a:lvl5pPr marL="3657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</a:defRPr>
            </a:lvl5pPr>
            <a:lvl6pPr marL="4572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</a:defRPr>
            </a:lvl6pPr>
            <a:lvl7pPr marL="64008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</a:defRPr>
            </a:lvl7pPr>
            <a:lvl8pPr marL="9144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</a:defRPr>
            </a:lvl8pPr>
            <a:lvl9pPr marL="12801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17477477" y="12712701"/>
            <a:ext cx="5690338" cy="730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2400" smtClean="0">
                <a:solidFill>
                  <a:srgbClr val="898989"/>
                </a:solidFill>
              </a:rPr>
              <a:pPr algn="r">
                <a:buSzPct val="25000"/>
              </a:pPr>
              <a:t>‹#›</a:t>
            </a:fld>
            <a:endParaRPr lang="en-US" sz="24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6042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1821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011524" y="4822632"/>
            <a:ext cx="14401875" cy="51750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tx1">
                    <a:lumMod val="50000"/>
                    <a:lumOff val="50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011524" y="5521151"/>
            <a:ext cx="14401875" cy="415366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12" name="Rounded Rectangle 11"/>
          <p:cNvSpPr/>
          <p:nvPr userDrawn="1"/>
        </p:nvSpPr>
        <p:spPr>
          <a:xfrm>
            <a:off x="11474084" y="3127736"/>
            <a:ext cx="1440189" cy="1309092"/>
          </a:xfrm>
          <a:prstGeom prst="roundRect">
            <a:avLst>
              <a:gd name="adj" fmla="val 2173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13" name="Rounded Rectangle 12"/>
          <p:cNvSpPr/>
          <p:nvPr userDrawn="1"/>
        </p:nvSpPr>
        <p:spPr>
          <a:xfrm>
            <a:off x="8360539" y="6221292"/>
            <a:ext cx="7681000" cy="87272"/>
          </a:xfrm>
          <a:prstGeom prst="roundRect">
            <a:avLst>
              <a:gd name="adj" fmla="val 21739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011540" y="6374889"/>
            <a:ext cx="14403676" cy="3107790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In </a:t>
            </a:r>
            <a:r>
              <a:rPr lang="en-US" dirty="0" err="1"/>
              <a:t>pulvinar</a:t>
            </a:r>
            <a:r>
              <a:rPr lang="en-US" dirty="0"/>
              <a:t> quam vitae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,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at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id, dictum quam. </a:t>
            </a:r>
            <a:r>
              <a:rPr lang="en-US" dirty="0" err="1"/>
              <a:t>Praesent</a:t>
            </a:r>
            <a:r>
              <a:rPr lang="en-US" dirty="0"/>
              <a:t> a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ac </a:t>
            </a:r>
            <a:r>
              <a:rPr lang="en-US" dirty="0" err="1"/>
              <a:t>bibendum</a:t>
            </a:r>
            <a:r>
              <a:rPr lang="en-US" dirty="0"/>
              <a:t> magna </a:t>
            </a:r>
            <a:r>
              <a:rPr lang="en-US" dirty="0" err="1"/>
              <a:t>tempor</a:t>
            </a:r>
            <a:r>
              <a:rPr lang="en-US" dirty="0"/>
              <a:t> at.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.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11600981" y="3318934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5170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13" grpId="0" animBg="1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319688" y="326697"/>
            <a:ext cx="12578870" cy="2882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5600" b="1"/>
            </a:lvl1pPr>
          </a:lstStyle>
          <a:p>
            <a:pPr lvl="0"/>
            <a:r>
              <a:rPr lang="ru-RU" altLang="ru-RU"/>
              <a:t>Образец заголовка</a:t>
            </a:r>
            <a:endParaRPr lang="ru-RU" altLang="ru-RU" dirty="0"/>
          </a:p>
        </p:txBody>
      </p:sp>
      <p:sp>
        <p:nvSpPr>
          <p:cNvPr id="10" name="Текст 2"/>
          <p:cNvSpPr>
            <a:spLocks noGrp="1"/>
          </p:cNvSpPr>
          <p:nvPr>
            <p:ph idx="1"/>
          </p:nvPr>
        </p:nvSpPr>
        <p:spPr>
          <a:xfrm>
            <a:off x="1219359" y="3200403"/>
            <a:ext cx="21948458" cy="905192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17477475" y="12712703"/>
            <a:ext cx="5690341" cy="7323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10388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8B918F-30BE-4CC9-A34A-58023F09CC8C}" type="slidenum">
              <a:rPr kumimoji="0" lang="ru-RU" altLang="ru-RU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388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179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988944" y="6222508"/>
            <a:ext cx="14401875" cy="51750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tx1">
                    <a:lumMod val="50000"/>
                    <a:lumOff val="50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8944" y="6921027"/>
            <a:ext cx="14401875" cy="415366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13" name="Rounded Rectangle 12"/>
          <p:cNvSpPr/>
          <p:nvPr userDrawn="1"/>
        </p:nvSpPr>
        <p:spPr>
          <a:xfrm>
            <a:off x="8337959" y="7621170"/>
            <a:ext cx="7681000" cy="87272"/>
          </a:xfrm>
          <a:prstGeom prst="roundRect">
            <a:avLst>
              <a:gd name="adj" fmla="val 21739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988959" y="7774769"/>
            <a:ext cx="14403676" cy="3107790"/>
          </a:xfrm>
          <a:prstGeom prst="rect">
            <a:avLst/>
          </a:prstGeom>
        </p:spPr>
        <p:txBody>
          <a:bodyPr vert="horz" lIns="243798" tIns="121900" rIns="243798" bIns="121900"/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In </a:t>
            </a:r>
            <a:r>
              <a:rPr lang="en-US" dirty="0" err="1"/>
              <a:t>pulvinar</a:t>
            </a:r>
            <a:r>
              <a:rPr lang="en-US" dirty="0"/>
              <a:t> quam vitae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,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at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id, dictum quam. </a:t>
            </a:r>
            <a:r>
              <a:rPr lang="en-US" dirty="0" err="1"/>
              <a:t>Praesent</a:t>
            </a:r>
            <a:r>
              <a:rPr lang="en-US" dirty="0"/>
              <a:t> a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ac </a:t>
            </a:r>
            <a:r>
              <a:rPr lang="en-US" dirty="0" err="1"/>
              <a:t>bibendum</a:t>
            </a:r>
            <a:r>
              <a:rPr lang="en-US" dirty="0"/>
              <a:t> magna </a:t>
            </a:r>
            <a:r>
              <a:rPr lang="en-US" dirty="0" err="1"/>
              <a:t>tempor</a:t>
            </a:r>
            <a:r>
              <a:rPr lang="en-US" dirty="0"/>
              <a:t> at.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.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10485014" y="2532305"/>
            <a:ext cx="3394144" cy="3393702"/>
          </a:xfrm>
          <a:prstGeom prst="ellipse">
            <a:avLst/>
          </a:prstGeom>
          <a:ln>
            <a:noFill/>
          </a:ln>
        </p:spPr>
        <p:txBody>
          <a:bodyPr lIns="243798" tIns="121900" rIns="243798" bIns="121900" anchor="t">
            <a:normAutofit/>
          </a:bodyPr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97688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animBg="1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4">
    <p:bg>
      <p:bgPr>
        <a:blipFill dpi="0" rotWithShape="1">
          <a:blip r:embed="rId2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1" y="8444088"/>
            <a:ext cx="24387174" cy="5271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10507595" y="2077173"/>
            <a:ext cx="3394144" cy="3393702"/>
          </a:xfrm>
          <a:prstGeom prst="ellipse">
            <a:avLst/>
          </a:prstGeom>
          <a:ln>
            <a:noFill/>
          </a:ln>
        </p:spPr>
        <p:txBody>
          <a:bodyPr lIns="243798" tIns="121900" rIns="243798" bIns="121900" anchor="t">
            <a:normAutofit/>
          </a:bodyPr>
          <a:lstStyle>
            <a:lvl1pPr marL="0" indent="0" algn="ctr">
              <a:buNone/>
              <a:defRPr sz="24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id-ID" dirty="0"/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011524" y="5813242"/>
            <a:ext cx="14401875" cy="51750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011524" y="6511765"/>
            <a:ext cx="14401875" cy="415366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11600981" y="6999096"/>
            <a:ext cx="1222966" cy="90586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549436" y="9962632"/>
            <a:ext cx="17315167" cy="209392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In </a:t>
            </a:r>
            <a:r>
              <a:rPr lang="en-US" dirty="0" err="1"/>
              <a:t>pulvinar</a:t>
            </a:r>
            <a:r>
              <a:rPr lang="en-US" dirty="0"/>
              <a:t> quam vitae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,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at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id, dictum abo </a:t>
            </a:r>
            <a:r>
              <a:rPr lang="en-US" dirty="0" err="1"/>
              <a:t>zacomic</a:t>
            </a:r>
            <a:r>
              <a:rPr lang="en-US" dirty="0"/>
              <a:t> quam. </a:t>
            </a:r>
          </a:p>
        </p:txBody>
      </p:sp>
      <p:sp>
        <p:nvSpPr>
          <p:cNvPr id="10" name="Текст 18"/>
          <p:cNvSpPr>
            <a:spLocks noGrp="1"/>
          </p:cNvSpPr>
          <p:nvPr>
            <p:ph type="body" sz="quarter" idx="25"/>
          </p:nvPr>
        </p:nvSpPr>
        <p:spPr>
          <a:xfrm>
            <a:off x="3701836" y="10115032"/>
            <a:ext cx="17315167" cy="30866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lnSpc>
                <a:spcPct val="100000"/>
              </a:lnSpc>
            </a:pPr>
            <a:r>
              <a:rPr lang="ru-RU" sz="8000" b="1" dirty="0">
                <a:solidFill>
                  <a:srgbClr val="232A35"/>
                </a:solidFill>
              </a:rPr>
              <a:t>Отрасль ЖКХ </a:t>
            </a:r>
            <a:r>
              <a:rPr lang="ru-RU" sz="8000" dirty="0">
                <a:solidFill>
                  <a:srgbClr val="232A35"/>
                </a:solidFill>
              </a:rPr>
              <a:t>– как зарабатывать на тех же самых клиентах в 2-3 раза больше</a:t>
            </a:r>
            <a:endParaRPr lang="en-US" sz="8000" dirty="0">
              <a:solidFill>
                <a:srgbClr val="232A35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202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/>
      <p:bldP spid="3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3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47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s for suc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-3"/>
            <a:ext cx="24387175" cy="925625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36915" y="649160"/>
            <a:ext cx="21431925" cy="863560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chemeClr val="bg1">
                    <a:lumMod val="95000"/>
                  </a:schemeClr>
                </a:solidFill>
                <a:latin typeface="Lato"/>
                <a:cs typeface="Lato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536915" y="1623733"/>
            <a:ext cx="21431925" cy="456902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1536915" y="3558651"/>
            <a:ext cx="4911792" cy="5693686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884322" y="4151029"/>
            <a:ext cx="1945512" cy="1102534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1899857" y="5728205"/>
            <a:ext cx="4082613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1899857" y="6458025"/>
            <a:ext cx="4082613" cy="185529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Donec vel nisl nec risus vulputate placerat in at ligula magna nec lacus porttitor hendrerit. </a:t>
            </a:r>
          </a:p>
        </p:txBody>
      </p:sp>
      <p:sp>
        <p:nvSpPr>
          <p:cNvPr id="14" name="Rounded Rectangle 13"/>
          <p:cNvSpPr/>
          <p:nvPr userDrawn="1"/>
        </p:nvSpPr>
        <p:spPr>
          <a:xfrm>
            <a:off x="7078066" y="3558651"/>
            <a:ext cx="4911792" cy="5693686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8425475" y="4151029"/>
            <a:ext cx="1945512" cy="1102534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7441007" y="5728205"/>
            <a:ext cx="4082613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7441007" y="6458025"/>
            <a:ext cx="4082613" cy="185529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Donec vel nisl nec risus vulputate placerat in at ligula magna nec lacus porttitor hendrerit. </a:t>
            </a:r>
          </a:p>
        </p:txBody>
      </p:sp>
      <p:sp>
        <p:nvSpPr>
          <p:cNvPr id="18" name="Rounded Rectangle 17"/>
          <p:cNvSpPr/>
          <p:nvPr userDrawn="1"/>
        </p:nvSpPr>
        <p:spPr>
          <a:xfrm>
            <a:off x="12547834" y="3558651"/>
            <a:ext cx="4911792" cy="5693686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13895243" y="4151029"/>
            <a:ext cx="1945512" cy="1102534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28" hasCustomPrompt="1"/>
          </p:nvPr>
        </p:nvSpPr>
        <p:spPr>
          <a:xfrm>
            <a:off x="12910775" y="5728205"/>
            <a:ext cx="4082613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12910775" y="6458025"/>
            <a:ext cx="4082613" cy="185529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Donec vel nisl nec risus vulputate placerat in at ligula magna nec lacus porttitor hendrerit. </a:t>
            </a:r>
          </a:p>
        </p:txBody>
      </p:sp>
      <p:sp>
        <p:nvSpPr>
          <p:cNvPr id="22" name="Rounded Rectangle 21"/>
          <p:cNvSpPr/>
          <p:nvPr userDrawn="1"/>
        </p:nvSpPr>
        <p:spPr>
          <a:xfrm>
            <a:off x="18057046" y="3558651"/>
            <a:ext cx="4911792" cy="5693686"/>
          </a:xfrm>
          <a:prstGeom prst="roundRect">
            <a:avLst>
              <a:gd name="adj" fmla="val 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0" hasCustomPrompt="1"/>
          </p:nvPr>
        </p:nvSpPr>
        <p:spPr>
          <a:xfrm>
            <a:off x="19404455" y="4151029"/>
            <a:ext cx="1945512" cy="1102534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31" hasCustomPrompt="1"/>
          </p:nvPr>
        </p:nvSpPr>
        <p:spPr>
          <a:xfrm>
            <a:off x="18419987" y="5728205"/>
            <a:ext cx="4082613" cy="67671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SubtitleExample</a:t>
            </a:r>
            <a:endParaRPr lang="es-ES_tradnl" dirty="0"/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18419987" y="6458025"/>
            <a:ext cx="4082613" cy="185529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Donec vel nisl nec risus vulputate placerat in at ligula magna nec lacus porttitor hendrerit. 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549436" y="10212804"/>
            <a:ext cx="17315167" cy="209392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400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at ligula.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lacus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In </a:t>
            </a:r>
            <a:r>
              <a:rPr lang="en-US" dirty="0" err="1"/>
              <a:t>pulvinar</a:t>
            </a:r>
            <a:r>
              <a:rPr lang="en-US" dirty="0"/>
              <a:t> quam vitae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,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at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id, dictum abo </a:t>
            </a:r>
            <a:r>
              <a:rPr lang="en-US" dirty="0" err="1"/>
              <a:t>zacomic</a:t>
            </a:r>
            <a:r>
              <a:rPr lang="en-US" dirty="0"/>
              <a:t> quam. </a:t>
            </a:r>
          </a:p>
        </p:txBody>
      </p:sp>
    </p:spTree>
    <p:extLst>
      <p:ext uri="{BB962C8B-B14F-4D97-AF65-F5344CB8AC3E}">
        <p14:creationId xmlns:p14="http://schemas.microsoft.com/office/powerpoint/2010/main" val="165178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4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4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animBg="1"/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/>
      <p:bldP spid="1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/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21108206" y="12722265"/>
            <a:ext cx="253627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0" i="0" u="none" strike="noStrike" dirty="0">
                <a:solidFill>
                  <a:srgbClr val="006EA3"/>
                </a:solidFill>
                <a:effectLst/>
                <a:latin typeface="Montserrat Medium" panose="00000600000000000000" pitchFamily="2" charset="-52"/>
              </a:rPr>
              <a:t> www.vgkh.ru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052EFE-65A0-17DB-A0EC-55F8E3818D83}"/>
              </a:ext>
            </a:extLst>
          </p:cNvPr>
          <p:cNvPicPr>
            <a:picLocks noChangeAspect="1"/>
          </p:cNvPicPr>
          <p:nvPr userDrawn="1"/>
        </p:nvPicPr>
        <p:blipFill>
          <a:blip r:embed="rId60"/>
          <a:stretch>
            <a:fillRect/>
          </a:stretch>
        </p:blipFill>
        <p:spPr>
          <a:xfrm>
            <a:off x="21368058" y="722589"/>
            <a:ext cx="2226726" cy="47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49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2" r:id="rId2"/>
    <p:sldLayoutId id="2147483699" r:id="rId3"/>
    <p:sldLayoutId id="2147483652" r:id="rId4"/>
    <p:sldLayoutId id="2147483649" r:id="rId5"/>
    <p:sldLayoutId id="2147483650" r:id="rId6"/>
    <p:sldLayoutId id="2147483658" r:id="rId7"/>
    <p:sldLayoutId id="2147483657" r:id="rId8"/>
    <p:sldLayoutId id="2147483691" r:id="rId9"/>
    <p:sldLayoutId id="2147483693" r:id="rId10"/>
    <p:sldLayoutId id="2147483690" r:id="rId11"/>
    <p:sldLayoutId id="2147483696" r:id="rId12"/>
    <p:sldLayoutId id="2147483697" r:id="rId13"/>
    <p:sldLayoutId id="2147483659" r:id="rId14"/>
    <p:sldLayoutId id="2147483669" r:id="rId15"/>
    <p:sldLayoutId id="2147483665" r:id="rId16"/>
    <p:sldLayoutId id="2147483692" r:id="rId17"/>
    <p:sldLayoutId id="2147483666" r:id="rId18"/>
    <p:sldLayoutId id="2147483667" r:id="rId19"/>
    <p:sldLayoutId id="2147483668" r:id="rId20"/>
    <p:sldLayoutId id="2147483670" r:id="rId21"/>
    <p:sldLayoutId id="2147483660" r:id="rId22"/>
    <p:sldLayoutId id="2147483671" r:id="rId23"/>
    <p:sldLayoutId id="2147483653" r:id="rId24"/>
    <p:sldLayoutId id="2147483683" r:id="rId25"/>
    <p:sldLayoutId id="2147483684" r:id="rId26"/>
    <p:sldLayoutId id="2147483685" r:id="rId27"/>
    <p:sldLayoutId id="2147483675" r:id="rId28"/>
    <p:sldLayoutId id="2147483655" r:id="rId29"/>
    <p:sldLayoutId id="2147483656" r:id="rId30"/>
    <p:sldLayoutId id="2147483661" r:id="rId31"/>
    <p:sldLayoutId id="2147483662" r:id="rId32"/>
    <p:sldLayoutId id="2147483663" r:id="rId33"/>
    <p:sldLayoutId id="2147483664" r:id="rId34"/>
    <p:sldLayoutId id="2147483674" r:id="rId35"/>
    <p:sldLayoutId id="2147483676" r:id="rId36"/>
    <p:sldLayoutId id="2147483679" r:id="rId37"/>
    <p:sldLayoutId id="2147483680" r:id="rId38"/>
    <p:sldLayoutId id="2147483677" r:id="rId39"/>
    <p:sldLayoutId id="2147483698" r:id="rId40"/>
    <p:sldLayoutId id="2147483678" r:id="rId41"/>
    <p:sldLayoutId id="2147483682" r:id="rId42"/>
    <p:sldLayoutId id="2147483689" r:id="rId43"/>
    <p:sldLayoutId id="2147483686" r:id="rId44"/>
    <p:sldLayoutId id="2147483688" r:id="rId45"/>
    <p:sldLayoutId id="2147483681" r:id="rId46"/>
    <p:sldLayoutId id="2147483694" r:id="rId47"/>
    <p:sldLayoutId id="2147483695" r:id="rId48"/>
    <p:sldLayoutId id="2147483700" r:id="rId49"/>
    <p:sldLayoutId id="2147483705" r:id="rId50"/>
    <p:sldLayoutId id="2147483702" r:id="rId51"/>
    <p:sldLayoutId id="2147483703" r:id="rId52"/>
    <p:sldLayoutId id="2147483704" r:id="rId53"/>
    <p:sldLayoutId id="2147483706" r:id="rId54"/>
    <p:sldLayoutId id="2147483707" r:id="rId55"/>
    <p:sldLayoutId id="2147483709" r:id="rId56"/>
    <p:sldLayoutId id="2147483711" r:id="rId57"/>
    <p:sldLayoutId id="2147483777" r:id="rId58"/>
  </p:sldLayoutIdLst>
  <p:hf hdr="0" ftr="0" dt="0"/>
  <p:txStyles>
    <p:titleStyle>
      <a:lvl1pPr algn="ctr" defTabSz="1038822" rtl="0" eaLnBrk="1" latinLnBrk="0" hangingPunct="1">
        <a:spcBef>
          <a:spcPct val="0"/>
        </a:spcBef>
        <a:buNone/>
        <a:defRPr sz="10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79114" indent="-779114" algn="l" defTabSz="1038822" rtl="0" eaLnBrk="1" latinLnBrk="0" hangingPunct="1">
        <a:spcBef>
          <a:spcPct val="20000"/>
        </a:spcBef>
        <a:buFont typeface="Arial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1pPr>
      <a:lvl2pPr marL="1688084" indent="-649262" algn="l" defTabSz="1038822" rtl="0" eaLnBrk="1" latinLnBrk="0" hangingPunct="1">
        <a:spcBef>
          <a:spcPct val="20000"/>
        </a:spcBef>
        <a:buFont typeface="Arial"/>
        <a:buChar char="–"/>
        <a:defRPr sz="6400" kern="1200">
          <a:solidFill>
            <a:schemeClr val="tx1"/>
          </a:solidFill>
          <a:latin typeface="+mn-lt"/>
          <a:ea typeface="+mn-ea"/>
          <a:cs typeface="+mn-cs"/>
        </a:defRPr>
      </a:lvl2pPr>
      <a:lvl3pPr marL="2597052" indent="-519410" algn="l" defTabSz="1038822" rtl="0" eaLnBrk="1" latinLnBrk="0" hangingPunct="1">
        <a:spcBef>
          <a:spcPct val="20000"/>
        </a:spcBef>
        <a:buFont typeface="Arial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3pPr>
      <a:lvl4pPr marL="3635870" indent="-519410" algn="l" defTabSz="1038822" rtl="0" eaLnBrk="1" latinLnBrk="0" hangingPunct="1">
        <a:spcBef>
          <a:spcPct val="20000"/>
        </a:spcBef>
        <a:buFont typeface="Arial"/>
        <a:buChar char="–"/>
        <a:defRPr sz="4600" kern="1200">
          <a:solidFill>
            <a:schemeClr val="tx1"/>
          </a:solidFill>
          <a:latin typeface="+mn-lt"/>
          <a:ea typeface="+mn-ea"/>
          <a:cs typeface="+mn-cs"/>
        </a:defRPr>
      </a:lvl4pPr>
      <a:lvl5pPr marL="4674692" indent="-519410" algn="l" defTabSz="1038822" rtl="0" eaLnBrk="1" latinLnBrk="0" hangingPunct="1">
        <a:spcBef>
          <a:spcPct val="20000"/>
        </a:spcBef>
        <a:buFont typeface="Arial"/>
        <a:buChar char="»"/>
        <a:defRPr sz="4600" kern="1200">
          <a:solidFill>
            <a:schemeClr val="tx1"/>
          </a:solidFill>
          <a:latin typeface="+mn-lt"/>
          <a:ea typeface="+mn-ea"/>
          <a:cs typeface="+mn-cs"/>
        </a:defRPr>
      </a:lvl5pPr>
      <a:lvl6pPr marL="5713512" indent="-519410" algn="l" defTabSz="1038822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6pPr>
      <a:lvl7pPr marL="6752334" indent="-519410" algn="l" defTabSz="1038822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7pPr>
      <a:lvl8pPr marL="7791154" indent="-519410" algn="l" defTabSz="1038822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8pPr>
      <a:lvl9pPr marL="8829974" indent="-519410" algn="l" defTabSz="1038822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8822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1038822" algn="l" defTabSz="1038822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2077642" algn="l" defTabSz="1038822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116464" algn="l" defTabSz="1038822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55282" algn="l" defTabSz="1038822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194102" algn="l" defTabSz="1038822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6232922" algn="l" defTabSz="1038822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7271744" algn="l" defTabSz="1038822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8310564" algn="l" defTabSz="1038822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 userDrawn="1">
          <p15:clr>
            <a:srgbClr val="F26B43"/>
          </p15:clr>
        </p15:guide>
        <p15:guide id="2" pos="768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C41C34-CDA8-B56F-59C6-EFA70B765D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368058" y="722589"/>
            <a:ext cx="2226726" cy="47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8" r:id="rId2"/>
  </p:sldLayoutIdLst>
  <p:hf hdr="0" ftr="0" dt="0"/>
  <p:txStyles>
    <p:titleStyle>
      <a:lvl1pPr algn="ctr" defTabSz="1038822" rtl="0" eaLnBrk="1" latinLnBrk="0" hangingPunct="1">
        <a:spcBef>
          <a:spcPct val="0"/>
        </a:spcBef>
        <a:buNone/>
        <a:defRPr sz="10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79114" indent="-779114" algn="l" defTabSz="1038822" rtl="0" eaLnBrk="1" latinLnBrk="0" hangingPunct="1">
        <a:spcBef>
          <a:spcPct val="20000"/>
        </a:spcBef>
        <a:buFont typeface="Arial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1pPr>
      <a:lvl2pPr marL="1688084" indent="-649262" algn="l" defTabSz="1038822" rtl="0" eaLnBrk="1" latinLnBrk="0" hangingPunct="1">
        <a:spcBef>
          <a:spcPct val="20000"/>
        </a:spcBef>
        <a:buFont typeface="Arial"/>
        <a:buChar char="–"/>
        <a:defRPr sz="6400" kern="1200">
          <a:solidFill>
            <a:schemeClr val="tx1"/>
          </a:solidFill>
          <a:latin typeface="+mn-lt"/>
          <a:ea typeface="+mn-ea"/>
          <a:cs typeface="+mn-cs"/>
        </a:defRPr>
      </a:lvl2pPr>
      <a:lvl3pPr marL="2597052" indent="-519410" algn="l" defTabSz="1038822" rtl="0" eaLnBrk="1" latinLnBrk="0" hangingPunct="1">
        <a:spcBef>
          <a:spcPct val="20000"/>
        </a:spcBef>
        <a:buFont typeface="Arial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3pPr>
      <a:lvl4pPr marL="3635870" indent="-519410" algn="l" defTabSz="1038822" rtl="0" eaLnBrk="1" latinLnBrk="0" hangingPunct="1">
        <a:spcBef>
          <a:spcPct val="20000"/>
        </a:spcBef>
        <a:buFont typeface="Arial"/>
        <a:buChar char="–"/>
        <a:defRPr sz="4600" kern="1200">
          <a:solidFill>
            <a:schemeClr val="tx1"/>
          </a:solidFill>
          <a:latin typeface="+mn-lt"/>
          <a:ea typeface="+mn-ea"/>
          <a:cs typeface="+mn-cs"/>
        </a:defRPr>
      </a:lvl4pPr>
      <a:lvl5pPr marL="4674692" indent="-519410" algn="l" defTabSz="1038822" rtl="0" eaLnBrk="1" latinLnBrk="0" hangingPunct="1">
        <a:spcBef>
          <a:spcPct val="20000"/>
        </a:spcBef>
        <a:buFont typeface="Arial"/>
        <a:buChar char="»"/>
        <a:defRPr sz="4600" kern="1200">
          <a:solidFill>
            <a:schemeClr val="tx1"/>
          </a:solidFill>
          <a:latin typeface="+mn-lt"/>
          <a:ea typeface="+mn-ea"/>
          <a:cs typeface="+mn-cs"/>
        </a:defRPr>
      </a:lvl5pPr>
      <a:lvl6pPr marL="5713512" indent="-519410" algn="l" defTabSz="1038822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6pPr>
      <a:lvl7pPr marL="6752334" indent="-519410" algn="l" defTabSz="1038822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7pPr>
      <a:lvl8pPr marL="7791154" indent="-519410" algn="l" defTabSz="1038822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8pPr>
      <a:lvl9pPr marL="8829974" indent="-519410" algn="l" defTabSz="1038822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8822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1038822" algn="l" defTabSz="1038822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2077642" algn="l" defTabSz="1038822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116464" algn="l" defTabSz="1038822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55282" algn="l" defTabSz="1038822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194102" algn="l" defTabSz="1038822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6232922" algn="l" defTabSz="1038822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7271744" algn="l" defTabSz="1038822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8310564" algn="l" defTabSz="1038822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 userDrawn="1">
          <p15:clr>
            <a:srgbClr val="F26B43"/>
          </p15:clr>
        </p15:guide>
        <p15:guide id="2" pos="768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4375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4375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798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EF629-660D-4CE5-8840-C00EBD90A32E}" type="datetimeFigureOut">
              <a:rPr lang="ru-RU" smtClean="0"/>
              <a:pPr/>
              <a:t>10.01.2023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078788" y="12712700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7222788" y="12712700"/>
            <a:ext cx="548798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05459-C166-4BBF-B065-ED783F64A45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ounded Rectangle 1"/>
          <p:cNvSpPr/>
          <p:nvPr userDrawn="1"/>
        </p:nvSpPr>
        <p:spPr>
          <a:xfrm>
            <a:off x="23083143" y="649161"/>
            <a:ext cx="732464" cy="569262"/>
          </a:xfrm>
          <a:prstGeom prst="roundRect">
            <a:avLst>
              <a:gd name="adj" fmla="val 2173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8" tIns="121900" rIns="243798" bIns="121900" rtlCol="0" anchor="ctr"/>
          <a:lstStyle/>
          <a:p>
            <a:pPr algn="ctr"/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 flipH="1">
            <a:off x="23253188" y="632228"/>
            <a:ext cx="388824" cy="586196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normAutofit/>
          </a:bodyPr>
          <a:lstStyle/>
          <a:p>
            <a:pPr algn="ctr">
              <a:lnSpc>
                <a:spcPct val="100000"/>
              </a:lnSpc>
            </a:pPr>
            <a:fld id="{FCEE2C88-6C8F-484D-AF69-578F576B1F44}" type="slidenum">
              <a:rPr lang="en-US" sz="2400" smtClean="0">
                <a:solidFill>
                  <a:schemeClr val="tx2"/>
                </a:solidFill>
                <a:latin typeface="Arial"/>
                <a:cs typeface="Arial"/>
              </a:rPr>
              <a:pPr algn="ctr">
                <a:lnSpc>
                  <a:spcPct val="100000"/>
                </a:lnSpc>
              </a:pPr>
              <a:t>‹#›</a:t>
            </a:fld>
            <a:endParaRPr lang="en-US" sz="24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86" y="662566"/>
            <a:ext cx="2825394" cy="60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17638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1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vgkh.ru/" TargetMode="External"/><Relationship Id="rId13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hyperlink" Target="http://www.nko-soft.ru/" TargetMode="External"/><Relationship Id="rId12" Type="http://schemas.openxmlformats.org/officeDocument/2006/relationships/hyperlink" Target="https://otr-soft.ru/contacts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0.xml"/><Relationship Id="rId6" Type="http://schemas.openxmlformats.org/officeDocument/2006/relationships/hyperlink" Target="http://www.lombard-po.ru/" TargetMode="External"/><Relationship Id="rId11" Type="http://schemas.openxmlformats.org/officeDocument/2006/relationships/image" Target="../media/image48.png"/><Relationship Id="rId5" Type="http://schemas.openxmlformats.org/officeDocument/2006/relationships/hyperlink" Target="http://www.otr-soft.ru/" TargetMode="External"/><Relationship Id="rId10" Type="http://schemas.openxmlformats.org/officeDocument/2006/relationships/image" Target="../media/image47.png"/><Relationship Id="rId4" Type="http://schemas.openxmlformats.org/officeDocument/2006/relationships/hyperlink" Target="mailto:otr@rarus.ru" TargetMode="External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6B9E"/>
        </a:solidFill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28105" y="4753241"/>
            <a:ext cx="18530965" cy="449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6600" b="1" dirty="0">
                <a:solidFill>
                  <a:srgbClr val="F8F8F8"/>
                </a:solidFill>
                <a:latin typeface="Montserrat" panose="00000500000000000000" pitchFamily="2" charset="-52"/>
              </a:rPr>
              <a:t>ЕДИНАЯ СИСТЕМА ЦИФРОВОГО УПРАВЛЕНИЯ ЖКХ С ПОМОЩЬЮ «1С:ПРЕДПРИЯТИЕ 8»</a:t>
            </a:r>
            <a:endParaRPr lang="en-US" sz="6600" b="1" dirty="0">
              <a:solidFill>
                <a:srgbClr val="F8F8F8"/>
              </a:solidFill>
              <a:latin typeface="Montserrat" panose="00000500000000000000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AB7715-B3FE-A2CC-18C2-09C48BE5A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3578" y="1528763"/>
            <a:ext cx="3800019" cy="80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8139"/>
      </p:ext>
    </p:extLst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sldNum" idx="12"/>
          </p:nvPr>
        </p:nvSpPr>
        <p:spPr>
          <a:xfrm>
            <a:off x="20340637" y="13195300"/>
            <a:ext cx="1416000" cy="526800"/>
          </a:xfrm>
          <a:prstGeom prst="rect">
            <a:avLst/>
          </a:prstGeom>
          <a:noFill/>
          <a:ln>
            <a:noFill/>
          </a:ln>
        </p:spPr>
        <p:txBody>
          <a:bodyPr lIns="182850" tIns="91400" rIns="182850" bIns="91400" anchor="t" anchorCtr="0">
            <a:noAutofit/>
          </a:bodyPr>
          <a:lstStyle/>
          <a:p>
            <a:pPr>
              <a:buClr>
                <a:schemeClr val="lt1"/>
              </a:buClr>
              <a:buSzPct val="25000"/>
            </a:pPr>
            <a:fld id="{00000000-1234-1234-1234-123412341234}" type="slidenum">
              <a:rPr lang="en-US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>
                <a:buClr>
                  <a:schemeClr val="lt1"/>
                </a:buClr>
                <a:buSzPct val="25000"/>
              </a:pPr>
              <a:t>10</a:t>
            </a:fld>
            <a:endParaRPr lang="en-US" sz="2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Shape 329"/>
          <p:cNvSpPr txBox="1"/>
          <p:nvPr/>
        </p:nvSpPr>
        <p:spPr>
          <a:xfrm>
            <a:off x="9491943" y="1903900"/>
            <a:ext cx="14071800" cy="1098600"/>
          </a:xfrm>
          <a:prstGeom prst="rect">
            <a:avLst/>
          </a:prstGeom>
          <a:noFill/>
          <a:ln>
            <a:noFill/>
          </a:ln>
        </p:spPr>
        <p:txBody>
          <a:bodyPr lIns="182850" tIns="91400" rIns="182850" bIns="91400" anchor="t" anchorCtr="0">
            <a:noAutofit/>
          </a:bodyPr>
          <a:lstStyle/>
          <a:p>
            <a:pPr algn="ctr">
              <a:lnSpc>
                <a:spcPct val="114000"/>
              </a:lnSpc>
              <a:buClr>
                <a:srgbClr val="E36C09"/>
              </a:buClr>
              <a:buSzPct val="25000"/>
            </a:pPr>
            <a:endParaRPr lang="en-US" sz="5400" b="1" dirty="0">
              <a:solidFill>
                <a:srgbClr val="FA9A58"/>
              </a:solidFill>
              <a:cs typeface="Arial" pitchFamily="34" charset="0"/>
              <a:sym typeface="Calibri"/>
            </a:endParaRPr>
          </a:p>
        </p:txBody>
      </p:sp>
      <p:sp>
        <p:nvSpPr>
          <p:cNvPr id="331" name="Shape 331"/>
          <p:cNvSpPr txBox="1"/>
          <p:nvPr/>
        </p:nvSpPr>
        <p:spPr>
          <a:xfrm>
            <a:off x="431463" y="6870594"/>
            <a:ext cx="5268000" cy="3238318"/>
          </a:xfrm>
          <a:prstGeom prst="rect">
            <a:avLst/>
          </a:prstGeom>
          <a:ln w="28575">
            <a:solidFill>
              <a:srgbClr val="C00000"/>
            </a:solidFill>
            <a:headEnd type="none" w="lg" len="lg"/>
            <a:tailEnd type="triangle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lIns="182850" tIns="182850" rIns="182850" bIns="182850" anchor="ctr" anchorCtr="0">
            <a:noAutofit/>
          </a:bodyPr>
          <a:lstStyle>
            <a:defPPr>
              <a:defRPr lang="en-US"/>
            </a:defPPr>
            <a:lvl1pPr algn="ctr">
              <a:lnSpc>
                <a:spcPct val="125000"/>
              </a:lnSpc>
              <a:defRPr sz="3200">
                <a:latin typeface="Montserrat" panose="00000500000000000000" pitchFamily="2" charset="-52"/>
              </a:defRPr>
            </a:lvl1pPr>
          </a:lstStyle>
          <a:p>
            <a:r>
              <a:rPr lang="en-US"/>
              <a:t>Возможно формирование одномерного штрихкода</a:t>
            </a:r>
            <a:r>
              <a:rPr lang="en-US" dirty="0"/>
              <a:t> </a:t>
            </a:r>
            <a:r>
              <a:rPr lang="en-US"/>
              <a:t>и QR-кода</a:t>
            </a:r>
            <a:endParaRPr lang="en-US" dirty="0"/>
          </a:p>
        </p:txBody>
      </p:sp>
      <p:sp>
        <p:nvSpPr>
          <p:cNvPr id="333" name="Shape 333"/>
          <p:cNvSpPr txBox="1"/>
          <p:nvPr/>
        </p:nvSpPr>
        <p:spPr>
          <a:xfrm>
            <a:off x="431463" y="3010024"/>
            <a:ext cx="5268000" cy="3155497"/>
          </a:xfrm>
          <a:prstGeom prst="rect">
            <a:avLst/>
          </a:prstGeom>
          <a:ln w="28575">
            <a:solidFill>
              <a:srgbClr val="C00000"/>
            </a:solidFill>
            <a:headEnd type="none" w="lg" len="lg"/>
            <a:tailEnd type="triangle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lIns="182850" tIns="182850" rIns="182850" bIns="182850" anchor="ctr" anchorCtr="0">
            <a:noAutofit/>
          </a:bodyPr>
          <a:lstStyle>
            <a:defPPr>
              <a:defRPr lang="en-US"/>
            </a:defPPr>
            <a:lvl1pPr algn="ctr">
              <a:lnSpc>
                <a:spcPct val="125000"/>
              </a:lnSpc>
              <a:defRPr sz="3200">
                <a:latin typeface="Montserrat" panose="00000500000000000000" pitchFamily="2" charset="-52"/>
              </a:defRPr>
            </a:lvl1pPr>
          </a:lstStyle>
          <a:p>
            <a:r>
              <a:rPr lang="en-US"/>
              <a:t>Возможна печать отдельных квитанций по основным </a:t>
            </a:r>
            <a:r>
              <a:rPr lang="en-US" err="1"/>
              <a:t>услуга</a:t>
            </a:r>
            <a:r>
              <a:rPr lang="ru-RU"/>
              <a:t>м</a:t>
            </a:r>
            <a:r>
              <a:rPr lang="en-US"/>
              <a:t>, капремонту</a:t>
            </a:r>
            <a:r>
              <a:rPr lang="en-US" dirty="0"/>
              <a:t> </a:t>
            </a:r>
            <a:r>
              <a:rPr lang="en-US"/>
              <a:t>и пени</a:t>
            </a:r>
            <a:endParaRPr lang="en-US" dirty="0"/>
          </a:p>
        </p:txBody>
      </p:sp>
      <p:cxnSp>
        <p:nvCxnSpPr>
          <p:cNvPr id="334" name="Shape 334"/>
          <p:cNvCxnSpPr>
            <a:stCxn id="333" idx="3"/>
          </p:cNvCxnSpPr>
          <p:nvPr/>
        </p:nvCxnSpPr>
        <p:spPr>
          <a:xfrm>
            <a:off x="5699463" y="4587773"/>
            <a:ext cx="1848819" cy="3857225"/>
          </a:xfrm>
          <a:prstGeom prst="straightConnector1">
            <a:avLst/>
          </a:prstGeom>
          <a:ln w="28575">
            <a:solidFill>
              <a:srgbClr val="C00000"/>
            </a:solidFill>
            <a:headEnd type="none" w="lg" len="lg"/>
            <a:tailEnd type="triangle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54C1B9D-8DF4-9B09-E492-C1FEB7FF8528}"/>
              </a:ext>
            </a:extLst>
          </p:cNvPr>
          <p:cNvSpPr/>
          <p:nvPr/>
        </p:nvSpPr>
        <p:spPr>
          <a:xfrm>
            <a:off x="0" y="744290"/>
            <a:ext cx="16550640" cy="1382974"/>
          </a:xfrm>
          <a:prstGeom prst="rect">
            <a:avLst/>
          </a:prstGeom>
          <a:solidFill>
            <a:srgbClr val="006B9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87E603-BABA-D65B-B5F9-0A8AAB5C7B8E}"/>
              </a:ext>
            </a:extLst>
          </p:cNvPr>
          <p:cNvSpPr txBox="1"/>
          <p:nvPr/>
        </p:nvSpPr>
        <p:spPr>
          <a:xfrm>
            <a:off x="667396" y="818233"/>
            <a:ext cx="12186654" cy="99354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6600" b="1">
                <a:solidFill>
                  <a:srgbClr val="F8F8F8"/>
                </a:solidFill>
                <a:latin typeface="Montserrat" panose="00000500000000000000" pitchFamily="2" charset="-52"/>
              </a:defRPr>
            </a:lvl1pPr>
          </a:lstStyle>
          <a:p>
            <a:pPr algn="l"/>
            <a:r>
              <a:rPr lang="ru-RU" sz="4400" dirty="0"/>
              <a:t>Формирование квитанций на оплату</a:t>
            </a:r>
          </a:p>
        </p:txBody>
      </p:sp>
      <p:pic>
        <p:nvPicPr>
          <p:cNvPr id="10" name="Picture 2" descr="D:\Temp\SNAGHTML38ce058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140" y="3488995"/>
            <a:ext cx="16088472" cy="864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977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1639787" y="4063873"/>
            <a:ext cx="13360561" cy="1228448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algn="ctr" defTabSz="1038822" rtl="0" eaLnBrk="1" latinLnBrk="0" hangingPunct="1">
              <a:spcBef>
                <a:spcPct val="0"/>
              </a:spcBef>
              <a:buNone/>
              <a:defRPr sz="10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ru-RU" sz="5400" b="1" dirty="0">
              <a:solidFill>
                <a:srgbClr val="FA9A58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26D4D72-D128-3CAC-8F22-715981B6D3BE}"/>
              </a:ext>
            </a:extLst>
          </p:cNvPr>
          <p:cNvSpPr/>
          <p:nvPr/>
        </p:nvSpPr>
        <p:spPr>
          <a:xfrm>
            <a:off x="-1" y="744290"/>
            <a:ext cx="18964657" cy="1382974"/>
          </a:xfrm>
          <a:prstGeom prst="rect">
            <a:avLst/>
          </a:prstGeom>
          <a:solidFill>
            <a:srgbClr val="006B9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544823-09F7-A6B6-B969-9CD16654DA22}"/>
              </a:ext>
            </a:extLst>
          </p:cNvPr>
          <p:cNvSpPr txBox="1"/>
          <p:nvPr/>
        </p:nvSpPr>
        <p:spPr>
          <a:xfrm>
            <a:off x="667396" y="818233"/>
            <a:ext cx="15188300" cy="99354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6600" b="1">
                <a:solidFill>
                  <a:srgbClr val="F8F8F8"/>
                </a:solidFill>
                <a:latin typeface="Montserrat" panose="00000500000000000000" pitchFamily="2" charset="-52"/>
              </a:defRPr>
            </a:lvl1pPr>
          </a:lstStyle>
          <a:p>
            <a:pPr algn="l"/>
            <a:r>
              <a:rPr lang="ru-RU" sz="4400" dirty="0"/>
              <a:t>Рассылка квитанций на электронную почту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643" y="2353458"/>
            <a:ext cx="19744288" cy="1045566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2202" y="2951253"/>
            <a:ext cx="19681877" cy="7674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>
            <a:defPPr>
              <a:defRPr lang="en-US"/>
            </a:defPPr>
            <a:lvl1pPr indent="0">
              <a:lnSpc>
                <a:spcPct val="150000"/>
              </a:lnSpc>
              <a:spcBef>
                <a:spcPts val="600"/>
              </a:spcBef>
              <a:buClr>
                <a:srgbClr val="006B9E"/>
              </a:buClr>
              <a:buFont typeface="Arial" panose="020B0604020202020204" pitchFamily="34" charset="0"/>
              <a:buNone/>
              <a:defRPr sz="3600" b="1">
                <a:solidFill>
                  <a:schemeClr val="dk1"/>
                </a:solidFill>
                <a:latin typeface="Montserrat" panose="00000500000000000000" pitchFamily="2" charset="-52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b="0" dirty="0"/>
              <a:t>Использование кассовых аппаратов, сканеров штрихкода, онлайн-касс.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b="0" dirty="0"/>
              <a:t>Автоматическое распределение оплат по услугам.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b="0" dirty="0"/>
              <a:t>Печать чеков по оплатам.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b="0" dirty="0"/>
              <a:t>Загрузка информации о платежах из банков, платежных терминалов, платежных систем, сайта ЖКХ и мобильного приложения.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b="0" dirty="0"/>
              <a:t>Учет оплаты по взносам на капитальный ремонт.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b="0" dirty="0"/>
              <a:t>Рассрочка платежей.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b="0" dirty="0"/>
              <a:t>Работа с должниками (претензии, иски, судебные соглашения).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877C0B9-636D-9960-012D-3BA243BED03D}"/>
              </a:ext>
            </a:extLst>
          </p:cNvPr>
          <p:cNvSpPr/>
          <p:nvPr/>
        </p:nvSpPr>
        <p:spPr>
          <a:xfrm>
            <a:off x="0" y="744290"/>
            <a:ext cx="18891504" cy="1382974"/>
          </a:xfrm>
          <a:prstGeom prst="rect">
            <a:avLst/>
          </a:prstGeom>
          <a:solidFill>
            <a:srgbClr val="006B9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F0A6B5-FCCE-0343-3164-B1BBBC9DFC4F}"/>
              </a:ext>
            </a:extLst>
          </p:cNvPr>
          <p:cNvSpPr txBox="1"/>
          <p:nvPr/>
        </p:nvSpPr>
        <p:spPr>
          <a:xfrm>
            <a:off x="667396" y="818233"/>
            <a:ext cx="19248236" cy="102335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6600" b="1">
                <a:solidFill>
                  <a:srgbClr val="F8F8F8"/>
                </a:solidFill>
                <a:latin typeface="Montserrat" panose="00000500000000000000" pitchFamily="2" charset="-52"/>
              </a:defRPr>
            </a:lvl1pPr>
          </a:lstStyle>
          <a:p>
            <a:pPr algn="l"/>
            <a:r>
              <a:rPr lang="ru-RU" sz="4400" dirty="0"/>
              <a:t>Прием платежей ЖКХ</a:t>
            </a:r>
          </a:p>
        </p:txBody>
      </p:sp>
    </p:spTree>
    <p:extLst>
      <p:ext uri="{BB962C8B-B14F-4D97-AF65-F5344CB8AC3E}">
        <p14:creationId xmlns:p14="http://schemas.microsoft.com/office/powerpoint/2010/main" val="2189602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81326" y="3434498"/>
            <a:ext cx="10812261" cy="2737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600" b="1" dirty="0">
                <a:latin typeface="Montserrat" panose="00000500000000000000" pitchFamily="2" charset="-52"/>
              </a:rPr>
              <a:t>Работа с поставщиками услуг (РСО)</a:t>
            </a:r>
          </a:p>
          <a:p>
            <a:pPr marL="571500" indent="-571500">
              <a:lnSpc>
                <a:spcPct val="150000"/>
              </a:lnSpc>
              <a:spcBef>
                <a:spcPts val="600"/>
              </a:spcBef>
              <a:buClr>
                <a:srgbClr val="006B9E"/>
              </a:buClr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dk1"/>
                </a:solidFill>
                <a:latin typeface="Montserrat" panose="00000500000000000000" pitchFamily="2" charset="-52"/>
              </a:rPr>
              <a:t>Взаиморасчеты с поставщиками.</a:t>
            </a:r>
          </a:p>
          <a:p>
            <a:pPr marL="571500" indent="-571500">
              <a:lnSpc>
                <a:spcPct val="150000"/>
              </a:lnSpc>
              <a:spcBef>
                <a:spcPts val="600"/>
              </a:spcBef>
              <a:buClr>
                <a:srgbClr val="006B9E"/>
              </a:buClr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dk1"/>
                </a:solidFill>
                <a:latin typeface="Montserrat" panose="00000500000000000000" pitchFamily="2" charset="-52"/>
              </a:rPr>
              <a:t>Отчетность по поставщикам.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81326" y="7223371"/>
            <a:ext cx="15290892" cy="2645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600" b="1" dirty="0">
                <a:latin typeface="Montserrat" panose="00000500000000000000" pitchFamily="2" charset="-52"/>
              </a:rPr>
              <a:t>Аварийно-диспетчерская служба (АДС)</a:t>
            </a:r>
          </a:p>
          <a:p>
            <a:pPr marL="571500" indent="-571500">
              <a:lnSpc>
                <a:spcPct val="150000"/>
              </a:lnSpc>
              <a:spcBef>
                <a:spcPts val="600"/>
              </a:spcBef>
              <a:buClr>
                <a:srgbClr val="006B9E"/>
              </a:buClr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dk1"/>
                </a:solidFill>
                <a:latin typeface="Montserrat" panose="00000500000000000000" pitchFamily="2" charset="-52"/>
              </a:rPr>
              <a:t>Прием и распределение заявок.</a:t>
            </a:r>
          </a:p>
          <a:p>
            <a:pPr marL="571500" indent="-571500">
              <a:lnSpc>
                <a:spcPct val="150000"/>
              </a:lnSpc>
              <a:spcBef>
                <a:spcPts val="600"/>
              </a:spcBef>
              <a:buClr>
                <a:srgbClr val="006B9E"/>
              </a:buClr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dk1"/>
                </a:solidFill>
                <a:latin typeface="Montserrat" panose="00000500000000000000" pitchFamily="2" charset="-52"/>
              </a:rPr>
              <a:t>Отчетность по заявкам и контроль исполнения заявок.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35159D8-08A4-9DB5-2AC9-6EF8F10BC7E5}"/>
              </a:ext>
            </a:extLst>
          </p:cNvPr>
          <p:cNvSpPr/>
          <p:nvPr/>
        </p:nvSpPr>
        <p:spPr>
          <a:xfrm>
            <a:off x="0" y="744290"/>
            <a:ext cx="18891504" cy="1382974"/>
          </a:xfrm>
          <a:prstGeom prst="rect">
            <a:avLst/>
          </a:prstGeom>
          <a:solidFill>
            <a:srgbClr val="006B9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D180E7-135F-69D0-480A-71A59CD3A2AB}"/>
              </a:ext>
            </a:extLst>
          </p:cNvPr>
          <p:cNvSpPr txBox="1"/>
          <p:nvPr/>
        </p:nvSpPr>
        <p:spPr>
          <a:xfrm>
            <a:off x="667396" y="818233"/>
            <a:ext cx="19248236" cy="99354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6600" b="1">
                <a:solidFill>
                  <a:srgbClr val="F8F8F8"/>
                </a:solidFill>
                <a:latin typeface="Montserrat" panose="00000500000000000000" pitchFamily="2" charset="-52"/>
              </a:defRPr>
            </a:lvl1pPr>
          </a:lstStyle>
          <a:p>
            <a:pPr algn="l"/>
            <a:r>
              <a:rPr lang="ru-RU" sz="4400" dirty="0"/>
              <a:t>Функциональные возможности программного продукта</a:t>
            </a:r>
          </a:p>
        </p:txBody>
      </p:sp>
    </p:spTree>
    <p:extLst>
      <p:ext uri="{BB962C8B-B14F-4D97-AF65-F5344CB8AC3E}">
        <p14:creationId xmlns:p14="http://schemas.microsoft.com/office/powerpoint/2010/main" val="2809103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 txBox="1">
            <a:spLocks noGrp="1"/>
          </p:cNvSpPr>
          <p:nvPr>
            <p:ph type="sldNum" idx="12"/>
          </p:nvPr>
        </p:nvSpPr>
        <p:spPr>
          <a:xfrm>
            <a:off x="20340637" y="13195300"/>
            <a:ext cx="1416000" cy="526800"/>
          </a:xfrm>
          <a:prstGeom prst="rect">
            <a:avLst/>
          </a:prstGeom>
          <a:noFill/>
          <a:ln>
            <a:noFill/>
          </a:ln>
        </p:spPr>
        <p:txBody>
          <a:bodyPr lIns="182850" tIns="91400" rIns="182850" bIns="91400" anchor="t" anchorCtr="0">
            <a:noAutofit/>
          </a:bodyPr>
          <a:lstStyle/>
          <a:p>
            <a:pPr>
              <a:buClr>
                <a:schemeClr val="lt1"/>
              </a:buClr>
              <a:buSzPct val="25000"/>
            </a:pPr>
            <a:fld id="{00000000-1234-1234-1234-123412341234}" type="slidenum">
              <a:rPr lang="en-US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>
                <a:buClr>
                  <a:schemeClr val="lt1"/>
                </a:buClr>
                <a:buSzPct val="25000"/>
              </a:pPr>
              <a:t>14</a:t>
            </a:fld>
            <a:endParaRPr lang="en-US" sz="2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Shape 544"/>
          <p:cNvSpPr txBox="1"/>
          <p:nvPr/>
        </p:nvSpPr>
        <p:spPr>
          <a:xfrm>
            <a:off x="667396" y="2596224"/>
            <a:ext cx="12042713" cy="1327800"/>
          </a:xfrm>
          <a:prstGeom prst="rect">
            <a:avLst/>
          </a:prstGeom>
          <a:noFill/>
          <a:ln>
            <a:noFill/>
          </a:ln>
        </p:spPr>
        <p:txBody>
          <a:bodyPr lIns="182850" tIns="182850" rIns="182850" bIns="182850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006B9E"/>
              </a:buClr>
              <a:buSzPct val="100000"/>
            </a:pP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</a:rPr>
              <a:t>Удобное</a:t>
            </a:r>
            <a:r>
              <a:rPr lang="en-US" sz="3200" dirty="0">
                <a:solidFill>
                  <a:schemeClr val="dk1"/>
                </a:solidFill>
                <a:latin typeface="Montserrat" panose="00000500000000000000" pitchFamily="2" charset="-52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</a:rPr>
              <a:t>рабочее</a:t>
            </a: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</a:rPr>
              <a:t>место</a:t>
            </a: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</a:rPr>
              <a:t>диспетчера</a:t>
            </a:r>
            <a:r>
              <a:rPr lang="en-US" sz="3200" dirty="0">
                <a:solidFill>
                  <a:schemeClr val="dk1"/>
                </a:solidFill>
                <a:latin typeface="Montserrat" panose="00000500000000000000" pitchFamily="2" charset="-52"/>
              </a:rPr>
              <a:t> АДС</a:t>
            </a:r>
          </a:p>
        </p:txBody>
      </p:sp>
      <p:sp>
        <p:nvSpPr>
          <p:cNvPr id="7" name="Shape 529"/>
          <p:cNvSpPr txBox="1"/>
          <p:nvPr/>
        </p:nvSpPr>
        <p:spPr>
          <a:xfrm>
            <a:off x="12966191" y="5195245"/>
            <a:ext cx="14071800" cy="1098600"/>
          </a:xfrm>
          <a:prstGeom prst="rect">
            <a:avLst/>
          </a:prstGeom>
          <a:noFill/>
          <a:ln>
            <a:noFill/>
          </a:ln>
        </p:spPr>
        <p:txBody>
          <a:bodyPr lIns="182850" tIns="91400" rIns="182850" bIns="91400" anchor="t" anchorCtr="0">
            <a:noAutofit/>
          </a:bodyPr>
          <a:lstStyle>
            <a:defPPr>
              <a:defRPr lang="en-US"/>
            </a:defPPr>
            <a:lvl1pPr algn="ctr">
              <a:lnSpc>
                <a:spcPct val="114000"/>
              </a:lnSpc>
              <a:buClr>
                <a:srgbClr val="E36C09"/>
              </a:buClr>
              <a:buSzPct val="25000"/>
              <a:defRPr sz="5400" b="1">
                <a:solidFill>
                  <a:srgbClr val="0070C0"/>
                </a:solidFill>
                <a:cs typeface="Arial" pitchFamily="34" charset="0"/>
              </a:defRPr>
            </a:lvl1pPr>
          </a:lstStyle>
          <a:p>
            <a:endParaRPr lang="en-US" dirty="0">
              <a:solidFill>
                <a:srgbClr val="FA9A58"/>
              </a:solidFill>
              <a:sym typeface="Calibri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EA78151-5085-A610-8C99-5E6BA9DD1F6B}"/>
              </a:ext>
            </a:extLst>
          </p:cNvPr>
          <p:cNvSpPr/>
          <p:nvPr/>
        </p:nvSpPr>
        <p:spPr>
          <a:xfrm>
            <a:off x="0" y="744290"/>
            <a:ext cx="18891504" cy="1382974"/>
          </a:xfrm>
          <a:prstGeom prst="rect">
            <a:avLst/>
          </a:prstGeom>
          <a:solidFill>
            <a:srgbClr val="006B9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9D5BD0-3848-44AC-6FC2-553742B3A6EA}"/>
              </a:ext>
            </a:extLst>
          </p:cNvPr>
          <p:cNvSpPr txBox="1"/>
          <p:nvPr/>
        </p:nvSpPr>
        <p:spPr>
          <a:xfrm>
            <a:off x="667396" y="818233"/>
            <a:ext cx="19248236" cy="99354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6600" b="1">
                <a:solidFill>
                  <a:srgbClr val="F8F8F8"/>
                </a:solidFill>
                <a:latin typeface="Montserrat" panose="00000500000000000000" pitchFamily="2" charset="-52"/>
              </a:defRPr>
            </a:lvl1pPr>
          </a:lstStyle>
          <a:p>
            <a:pPr algn="l"/>
            <a:r>
              <a:rPr lang="ru-RU" sz="4400" dirty="0"/>
              <a:t>Аварийно-диспетчерская служба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829" y="3869653"/>
            <a:ext cx="21155515" cy="87526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7308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10593" y="3304527"/>
            <a:ext cx="20924113" cy="3553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600" b="1" dirty="0">
                <a:latin typeface="Montserrat" panose="00000500000000000000" pitchFamily="2" charset="-52"/>
              </a:rPr>
              <a:t>Формирование более 60 видов отчетов ЖКХ</a:t>
            </a:r>
          </a:p>
          <a:p>
            <a:pPr marL="571500" indent="-571500">
              <a:lnSpc>
                <a:spcPct val="150000"/>
              </a:lnSpc>
              <a:spcBef>
                <a:spcPts val="600"/>
              </a:spcBef>
              <a:buClr>
                <a:srgbClr val="006B9E"/>
              </a:buClr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dk1"/>
                </a:solidFill>
                <a:latin typeface="Montserrat" panose="00000500000000000000" pitchFamily="2" charset="-52"/>
              </a:rPr>
              <a:t>Отчеты с  графиками и диаграммами.</a:t>
            </a:r>
          </a:p>
          <a:p>
            <a:pPr marL="571500" indent="-571500">
              <a:lnSpc>
                <a:spcPct val="150000"/>
              </a:lnSpc>
              <a:spcBef>
                <a:spcPts val="600"/>
              </a:spcBef>
              <a:buClr>
                <a:srgbClr val="006B9E"/>
              </a:buClr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dk1"/>
                </a:solidFill>
                <a:latin typeface="Montserrat" panose="00000500000000000000" pitchFamily="2" charset="-52"/>
              </a:rPr>
              <a:t>Отчеты для руководителя.</a:t>
            </a:r>
          </a:p>
          <a:p>
            <a:pPr marL="571500" indent="-571500">
              <a:lnSpc>
                <a:spcPct val="150000"/>
              </a:lnSpc>
              <a:spcBef>
                <a:spcPts val="600"/>
              </a:spcBef>
              <a:buClr>
                <a:srgbClr val="006B9E"/>
              </a:buClr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dk1"/>
                </a:solidFill>
                <a:latin typeface="Montserrat" panose="00000500000000000000" pitchFamily="2" charset="-52"/>
              </a:rPr>
              <a:t>Настройка своих вариантов отчетов.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10593" y="7800000"/>
            <a:ext cx="20305907" cy="4461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600" b="1" dirty="0">
                <a:latin typeface="Montserrat" panose="00000500000000000000" pitchFamily="2" charset="-52"/>
              </a:rPr>
              <a:t>Ведение полноценного бухгалтерского и налогового учета</a:t>
            </a:r>
          </a:p>
          <a:p>
            <a:pPr marL="571500" indent="-571500">
              <a:lnSpc>
                <a:spcPct val="150000"/>
              </a:lnSpc>
              <a:spcBef>
                <a:spcPts val="600"/>
              </a:spcBef>
              <a:buClr>
                <a:srgbClr val="006B9E"/>
              </a:buClr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dk1"/>
                </a:solidFill>
                <a:latin typeface="Montserrat" panose="00000500000000000000" pitchFamily="2" charset="-52"/>
              </a:rPr>
              <a:t>Отправка отчетности онлайн (1С-Отчетность).</a:t>
            </a:r>
          </a:p>
          <a:p>
            <a:pPr marL="571500" indent="-571500">
              <a:lnSpc>
                <a:spcPct val="150000"/>
              </a:lnSpc>
              <a:spcBef>
                <a:spcPts val="600"/>
              </a:spcBef>
              <a:buClr>
                <a:srgbClr val="006B9E"/>
              </a:buClr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dk1"/>
                </a:solidFill>
                <a:latin typeface="Montserrat" panose="00000500000000000000" pitchFamily="2" charset="-52"/>
              </a:rPr>
              <a:t>Общая система налогообложения, УСН, ЕНВД.</a:t>
            </a:r>
          </a:p>
          <a:p>
            <a:pPr marL="571500" indent="-571500">
              <a:lnSpc>
                <a:spcPct val="150000"/>
              </a:lnSpc>
              <a:spcBef>
                <a:spcPts val="600"/>
              </a:spcBef>
              <a:buClr>
                <a:srgbClr val="006B9E"/>
              </a:buClr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dk1"/>
                </a:solidFill>
                <a:latin typeface="Montserrat" panose="00000500000000000000" pitchFamily="2" charset="-52"/>
              </a:rPr>
              <a:t>Учет ЖКХ, БУ и НУ в одной программе.</a:t>
            </a:r>
          </a:p>
          <a:p>
            <a:pPr marL="571500" indent="-571500">
              <a:lnSpc>
                <a:spcPct val="150000"/>
              </a:lnSpc>
              <a:spcBef>
                <a:spcPts val="600"/>
              </a:spcBef>
              <a:buClr>
                <a:srgbClr val="006B9E"/>
              </a:buClr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dk1"/>
                </a:solidFill>
                <a:latin typeface="Montserrat" panose="00000500000000000000" pitchFamily="2" charset="-52"/>
              </a:rPr>
              <a:t>Учет зарплаты и кадров.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E802DB5-5F9F-9131-36D9-D0E618C57680}"/>
              </a:ext>
            </a:extLst>
          </p:cNvPr>
          <p:cNvSpPr/>
          <p:nvPr/>
        </p:nvSpPr>
        <p:spPr>
          <a:xfrm>
            <a:off x="0" y="744290"/>
            <a:ext cx="18891504" cy="1382974"/>
          </a:xfrm>
          <a:prstGeom prst="rect">
            <a:avLst/>
          </a:prstGeom>
          <a:solidFill>
            <a:srgbClr val="006B9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874BCD-AECB-D78B-F3BF-3C09358A4A6E}"/>
              </a:ext>
            </a:extLst>
          </p:cNvPr>
          <p:cNvSpPr txBox="1"/>
          <p:nvPr/>
        </p:nvSpPr>
        <p:spPr>
          <a:xfrm>
            <a:off x="667396" y="818233"/>
            <a:ext cx="19248236" cy="102335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6600" b="1">
                <a:solidFill>
                  <a:srgbClr val="F8F8F8"/>
                </a:solidFill>
                <a:latin typeface="Montserrat" panose="00000500000000000000" pitchFamily="2" charset="-52"/>
              </a:defRPr>
            </a:lvl1pPr>
          </a:lstStyle>
          <a:p>
            <a:pPr algn="l"/>
            <a:r>
              <a:rPr lang="ru-RU" sz="4400" dirty="0"/>
              <a:t>Отчетность</a:t>
            </a:r>
          </a:p>
        </p:txBody>
      </p:sp>
    </p:spTree>
    <p:extLst>
      <p:ext uri="{BB962C8B-B14F-4D97-AF65-F5344CB8AC3E}">
        <p14:creationId xmlns:p14="http://schemas.microsoft.com/office/powerpoint/2010/main" val="1672722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/>
          <p:nvPr/>
        </p:nvSpPr>
        <p:spPr>
          <a:xfrm>
            <a:off x="1190585" y="3204022"/>
            <a:ext cx="6588544" cy="3165298"/>
          </a:xfrm>
          <a:prstGeom prst="rect">
            <a:avLst/>
          </a:prstGeom>
          <a:noFill/>
          <a:ln>
            <a:noFill/>
          </a:ln>
        </p:spPr>
        <p:txBody>
          <a:bodyPr lIns="182850" tIns="91400" rIns="182850" bIns="91400" numCol="1" anchor="t" anchorCtr="0">
            <a:noAutofit/>
          </a:bodyPr>
          <a:lstStyle>
            <a:defPPr>
              <a:defRPr lang="en-US"/>
            </a:defPPr>
            <a:lvl1pPr algn="ctr">
              <a:lnSpc>
                <a:spcPct val="114000"/>
              </a:lnSpc>
              <a:buClr>
                <a:srgbClr val="E36C09"/>
              </a:buClr>
              <a:buSzPct val="25000"/>
              <a:defRPr sz="5400" b="1">
                <a:solidFill>
                  <a:srgbClr val="0070C0"/>
                </a:solidFill>
                <a:cs typeface="Arial" pitchFamily="34" charset="0"/>
              </a:defRPr>
            </a:lvl1pPr>
          </a:lstStyle>
          <a:p>
            <a:pPr marL="571500" lvl="3" indent="-571500">
              <a:lnSpc>
                <a:spcPct val="150000"/>
              </a:lnSpc>
              <a:spcBef>
                <a:spcPts val="600"/>
              </a:spcBef>
              <a:buClr>
                <a:srgbClr val="006B9E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д</a:t>
            </a: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омам</a:t>
            </a: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;</a:t>
            </a:r>
            <a:endParaRPr lang="en-US" sz="3200" dirty="0">
              <a:solidFill>
                <a:schemeClr val="dk1"/>
              </a:solidFill>
              <a:latin typeface="Montserrat" panose="00000500000000000000" pitchFamily="2" charset="-52"/>
              <a:sym typeface="Roboto"/>
            </a:endParaRPr>
          </a:p>
          <a:p>
            <a:pPr marL="571500" lvl="3" indent="-571500">
              <a:lnSpc>
                <a:spcPct val="150000"/>
              </a:lnSpc>
              <a:spcBef>
                <a:spcPts val="600"/>
              </a:spcBef>
              <a:buClr>
                <a:srgbClr val="006B9E"/>
              </a:buClr>
              <a:buSzPct val="100000"/>
              <a:buFont typeface="Arial" panose="020B0604020202020204" pitchFamily="34" charset="0"/>
              <a:buChar char="•"/>
              <a:tabLst>
                <a:tab pos="9858375" algn="l"/>
              </a:tabLst>
            </a:pP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г</a:t>
            </a: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руппам</a:t>
            </a:r>
            <a:r>
              <a:rPr lang="en-US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домов</a:t>
            </a: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;</a:t>
            </a:r>
            <a:endParaRPr lang="en-US" sz="3200" dirty="0">
              <a:solidFill>
                <a:schemeClr val="dk1"/>
              </a:solidFill>
              <a:latin typeface="Montserrat" panose="00000500000000000000" pitchFamily="2" charset="-52"/>
              <a:sym typeface="Roboto"/>
            </a:endParaRPr>
          </a:p>
          <a:p>
            <a:pPr marL="571500" lvl="3" indent="-571500">
              <a:lnSpc>
                <a:spcPct val="150000"/>
              </a:lnSpc>
              <a:spcBef>
                <a:spcPts val="600"/>
              </a:spcBef>
              <a:buClr>
                <a:srgbClr val="006B9E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л</a:t>
            </a: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ицевым</a:t>
            </a:r>
            <a:r>
              <a:rPr lang="en-US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счетам</a:t>
            </a: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;</a:t>
            </a:r>
            <a:endParaRPr lang="en-US" sz="3200" dirty="0">
              <a:solidFill>
                <a:schemeClr val="dk1"/>
              </a:solidFill>
              <a:latin typeface="Montserrat" panose="00000500000000000000" pitchFamily="2" charset="-52"/>
              <a:sym typeface="Roboto"/>
            </a:endParaRPr>
          </a:p>
          <a:p>
            <a:pPr marL="571500" indent="-571500" algn="l">
              <a:buClr>
                <a:srgbClr val="FA9A58"/>
              </a:buClr>
              <a:buSzPct val="100000"/>
              <a:buFont typeface="Wingdings" panose="05000000000000000000" pitchFamily="2" charset="2"/>
              <a:buChar char="ü"/>
            </a:pPr>
            <a:endParaRPr sz="3200" dirty="0">
              <a:solidFill>
                <a:schemeClr val="tx1"/>
              </a:solidFill>
              <a:cs typeface="+mn-cs"/>
            </a:endParaRPr>
          </a:p>
        </p:txBody>
      </p:sp>
      <p:sp>
        <p:nvSpPr>
          <p:cNvPr id="6" name="Shape 414"/>
          <p:cNvSpPr txBox="1"/>
          <p:nvPr/>
        </p:nvSpPr>
        <p:spPr>
          <a:xfrm>
            <a:off x="12655767" y="2093702"/>
            <a:ext cx="14071800" cy="1098600"/>
          </a:xfrm>
          <a:prstGeom prst="rect">
            <a:avLst/>
          </a:prstGeom>
          <a:noFill/>
          <a:ln>
            <a:noFill/>
          </a:ln>
        </p:spPr>
        <p:txBody>
          <a:bodyPr lIns="182850" tIns="91400" rIns="182850" bIns="91400" anchor="t" anchorCtr="0">
            <a:noAutofit/>
          </a:bodyPr>
          <a:lstStyle>
            <a:defPPr>
              <a:defRPr lang="en-US"/>
            </a:defPPr>
            <a:lvl1pPr>
              <a:lnSpc>
                <a:spcPct val="114000"/>
              </a:lnSpc>
              <a:buClr>
                <a:srgbClr val="E36C09"/>
              </a:buClr>
              <a:buSzPct val="25000"/>
              <a:defRPr sz="5400" b="1">
                <a:solidFill>
                  <a:srgbClr val="0070C0"/>
                </a:solidFill>
                <a:cs typeface="Arial" pitchFamily="34" charset="0"/>
              </a:defRPr>
            </a:lvl1pPr>
          </a:lstStyle>
          <a:p>
            <a:pPr algn="ctr"/>
            <a:endParaRPr lang="en-US" dirty="0">
              <a:solidFill>
                <a:srgbClr val="FA9A58"/>
              </a:solidFill>
              <a:sym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7396" y="2619247"/>
            <a:ext cx="181055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6B9E"/>
              </a:buClr>
              <a:buSzPct val="100000"/>
            </a:pPr>
            <a:r>
              <a:rPr lang="en-US" sz="3200" b="1" dirty="0" err="1">
                <a:latin typeface="Montserrat" panose="00000500000000000000" pitchFamily="2" charset="-52"/>
              </a:rPr>
              <a:t>При</a:t>
            </a:r>
            <a:r>
              <a:rPr lang="en-US" sz="3200" b="1" dirty="0">
                <a:latin typeface="Montserrat" panose="00000500000000000000" pitchFamily="2" charset="-52"/>
              </a:rPr>
              <a:t> </a:t>
            </a:r>
            <a:r>
              <a:rPr lang="en-US" sz="3200" b="1" dirty="0" err="1">
                <a:latin typeface="Montserrat" panose="00000500000000000000" pitchFamily="2" charset="-52"/>
              </a:rPr>
              <a:t>анализе</a:t>
            </a:r>
            <a:r>
              <a:rPr lang="en-US" sz="3200" b="1" dirty="0">
                <a:latin typeface="Montserrat" panose="00000500000000000000" pitchFamily="2" charset="-52"/>
              </a:rPr>
              <a:t> </a:t>
            </a:r>
            <a:r>
              <a:rPr lang="en-US" sz="3200" b="1" dirty="0" err="1">
                <a:latin typeface="Montserrat" panose="00000500000000000000" pitchFamily="2" charset="-52"/>
              </a:rPr>
              <a:t>оплат</a:t>
            </a:r>
            <a:r>
              <a:rPr lang="en-US" sz="3200" b="1" dirty="0">
                <a:latin typeface="Montserrat" panose="00000500000000000000" pitchFamily="2" charset="-52"/>
              </a:rPr>
              <a:t> </a:t>
            </a:r>
            <a:r>
              <a:rPr lang="en-US" sz="3200" b="1" dirty="0" err="1">
                <a:latin typeface="Montserrat" panose="00000500000000000000" pitchFamily="2" charset="-52"/>
              </a:rPr>
              <a:t>можно</a:t>
            </a:r>
            <a:r>
              <a:rPr lang="ru-RU" sz="3200" b="1" dirty="0">
                <a:latin typeface="Montserrat" panose="00000500000000000000" pitchFamily="2" charset="-52"/>
              </a:rPr>
              <a:t> </a:t>
            </a:r>
            <a:r>
              <a:rPr lang="en-US" sz="3200" b="1" dirty="0" err="1">
                <a:latin typeface="Montserrat" panose="00000500000000000000" pitchFamily="2" charset="-52"/>
                <a:sym typeface="Roboto"/>
              </a:rPr>
              <a:t>сгруппировать</a:t>
            </a:r>
            <a:r>
              <a:rPr lang="en-US" sz="3200" b="1" dirty="0">
                <a:latin typeface="Montserrat" panose="00000500000000000000" pitchFamily="2" charset="-52"/>
                <a:sym typeface="Roboto"/>
              </a:rPr>
              <a:t> и </a:t>
            </a:r>
            <a:r>
              <a:rPr lang="en-US" sz="3200" b="1" dirty="0" err="1">
                <a:latin typeface="Montserrat" panose="00000500000000000000" pitchFamily="2" charset="-52"/>
                <a:sym typeface="Roboto"/>
              </a:rPr>
              <a:t>увидеть</a:t>
            </a:r>
            <a:r>
              <a:rPr lang="en-US" sz="3200" b="1" dirty="0">
                <a:latin typeface="Montserrat" panose="00000500000000000000" pitchFamily="2" charset="-52"/>
                <a:sym typeface="Roboto"/>
              </a:rPr>
              <a:t> </a:t>
            </a:r>
            <a:r>
              <a:rPr lang="en-US" sz="3200" b="1" dirty="0" err="1">
                <a:latin typeface="Montserrat" panose="00000500000000000000" pitchFamily="2" charset="-52"/>
                <a:sym typeface="Roboto"/>
              </a:rPr>
              <a:t>суммы</a:t>
            </a:r>
            <a:r>
              <a:rPr lang="ru-RU" sz="3200" b="1" dirty="0">
                <a:latin typeface="Montserrat" panose="00000500000000000000" pitchFamily="2" charset="-52"/>
                <a:sym typeface="Roboto"/>
              </a:rPr>
              <a:t> по</a:t>
            </a:r>
            <a:r>
              <a:rPr lang="en-US" sz="3200" b="1" dirty="0">
                <a:latin typeface="Montserrat" panose="00000500000000000000" pitchFamily="2" charset="-52"/>
                <a:sym typeface="Roboto"/>
              </a:rPr>
              <a:t>: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BCEDEE1-E188-F3DE-97B9-74992E9DBCF8}"/>
              </a:ext>
            </a:extLst>
          </p:cNvPr>
          <p:cNvSpPr/>
          <p:nvPr/>
        </p:nvSpPr>
        <p:spPr>
          <a:xfrm>
            <a:off x="0" y="744290"/>
            <a:ext cx="13642848" cy="1382974"/>
          </a:xfrm>
          <a:prstGeom prst="rect">
            <a:avLst/>
          </a:prstGeom>
          <a:solidFill>
            <a:srgbClr val="006B9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2DC56E-1581-D7BB-E11C-6F7B7EC90EFB}"/>
              </a:ext>
            </a:extLst>
          </p:cNvPr>
          <p:cNvSpPr txBox="1"/>
          <p:nvPr/>
        </p:nvSpPr>
        <p:spPr>
          <a:xfrm>
            <a:off x="667395" y="818233"/>
            <a:ext cx="8620039" cy="110799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6600" b="1">
                <a:solidFill>
                  <a:srgbClr val="F8F8F8"/>
                </a:solidFill>
                <a:latin typeface="Montserrat" panose="00000500000000000000" pitchFamily="2" charset="-52"/>
              </a:defRPr>
            </a:lvl1pPr>
          </a:lstStyle>
          <a:p>
            <a:pPr algn="l"/>
            <a:r>
              <a:rPr lang="ru-RU" sz="4400" dirty="0"/>
              <a:t>Отчеты по оплате услуг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25436A-0494-FC8F-F2DA-D16D64A1902A}"/>
              </a:ext>
            </a:extLst>
          </p:cNvPr>
          <p:cNvSpPr txBox="1"/>
          <p:nvPr/>
        </p:nvSpPr>
        <p:spPr>
          <a:xfrm>
            <a:off x="6949440" y="3317898"/>
            <a:ext cx="12033504" cy="2301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3" indent="-571500">
              <a:lnSpc>
                <a:spcPct val="150000"/>
              </a:lnSpc>
              <a:spcBef>
                <a:spcPts val="600"/>
              </a:spcBef>
              <a:buClr>
                <a:srgbClr val="006B9E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у</a:t>
            </a: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слугам</a:t>
            </a: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;</a:t>
            </a:r>
            <a:endParaRPr lang="en-US" sz="3200" dirty="0">
              <a:solidFill>
                <a:schemeClr val="dk1"/>
              </a:solidFill>
              <a:latin typeface="Montserrat" panose="00000500000000000000" pitchFamily="2" charset="-52"/>
              <a:sym typeface="Roboto"/>
            </a:endParaRPr>
          </a:p>
          <a:p>
            <a:pPr marL="571500" lvl="3" indent="-571500">
              <a:lnSpc>
                <a:spcPct val="150000"/>
              </a:lnSpc>
              <a:spcBef>
                <a:spcPts val="600"/>
              </a:spcBef>
              <a:buClr>
                <a:srgbClr val="006B9E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п</a:t>
            </a: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ериодам</a:t>
            </a: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 (</a:t>
            </a: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год</a:t>
            </a:r>
            <a:r>
              <a:rPr lang="en-US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,</a:t>
            </a: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квартал</a:t>
            </a:r>
            <a:r>
              <a:rPr lang="en-US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,</a:t>
            </a: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месяц</a:t>
            </a:r>
            <a:r>
              <a:rPr lang="en-US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,</a:t>
            </a: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неделя</a:t>
            </a:r>
            <a:r>
              <a:rPr lang="en-US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,</a:t>
            </a: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 п</a:t>
            </a: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роизвольн</a:t>
            </a:r>
            <a:r>
              <a:rPr lang="ru-RU" sz="3200" dirty="0" err="1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ый</a:t>
            </a:r>
            <a:r>
              <a:rPr lang="en-US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период</a:t>
            </a: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).                                                    </a:t>
            </a:r>
            <a:endParaRPr lang="en-US" sz="3200" dirty="0">
              <a:solidFill>
                <a:schemeClr val="dk1"/>
              </a:solidFill>
              <a:latin typeface="Montserrat" panose="00000500000000000000" pitchFamily="2" charset="-52"/>
              <a:sym typeface="Roboto"/>
            </a:endParaRPr>
          </a:p>
        </p:txBody>
      </p:sp>
      <p:pic>
        <p:nvPicPr>
          <p:cNvPr id="9" name="Picture 2" descr="D:\Temp\SNAGHTML38d292e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585" y="5878511"/>
            <a:ext cx="17223102" cy="771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605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343" y="3017677"/>
            <a:ext cx="6875910" cy="5453125"/>
          </a:xfrm>
          <a:prstGeom prst="rect">
            <a:avLst/>
          </a:prstGeom>
        </p:spPr>
      </p:pic>
      <p:sp>
        <p:nvSpPr>
          <p:cNvPr id="40" name="Shape 633"/>
          <p:cNvSpPr txBox="1"/>
          <p:nvPr/>
        </p:nvSpPr>
        <p:spPr>
          <a:xfrm>
            <a:off x="667396" y="3192921"/>
            <a:ext cx="5357351" cy="4003106"/>
          </a:xfrm>
          <a:prstGeom prst="roundRect">
            <a:avLst>
              <a:gd name="adj" fmla="val 2644"/>
            </a:avLst>
          </a:prstGeom>
          <a:solidFill>
            <a:schemeClr val="bg1"/>
          </a:solidFill>
          <a:ln w="9525" cap="flat" cmpd="sng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0" dir="2040000" sx="102000" sy="102000" algn="ctr" rotWithShape="0">
              <a:srgbClr val="000000">
                <a:alpha val="7000"/>
              </a:srgbClr>
            </a:outerShdw>
          </a:effectLst>
        </p:spPr>
        <p:txBody>
          <a:bodyPr lIns="182850" tIns="182850" rIns="182850" bIns="182850" anchor="t" anchorCtr="0">
            <a:noAutofit/>
          </a:bodyPr>
          <a:lstStyle>
            <a:defPPr>
              <a:defRPr lang="en-US"/>
            </a:defPPr>
            <a:lvl1pPr algn="ctr">
              <a:defRPr sz="3400"/>
            </a:lvl1pPr>
          </a:lstStyle>
          <a:p>
            <a:endParaRPr lang="ru-RU" dirty="0"/>
          </a:p>
          <a:p>
            <a:pPr>
              <a:lnSpc>
                <a:spcPct val="114000"/>
              </a:lnSpc>
            </a:pPr>
            <a:r>
              <a:rPr lang="en-US" sz="3200" dirty="0" err="1">
                <a:latin typeface="Montserrat" panose="00000500000000000000" pitchFamily="2" charset="-52"/>
              </a:rPr>
              <a:t>Системы</a:t>
            </a:r>
            <a:r>
              <a:rPr lang="en-US" sz="3200" dirty="0">
                <a:latin typeface="Montserrat" panose="00000500000000000000" pitchFamily="2" charset="-52"/>
              </a:rPr>
              <a:t> </a:t>
            </a:r>
            <a:r>
              <a:rPr lang="en-US" sz="3200" dirty="0" err="1">
                <a:latin typeface="Montserrat" panose="00000500000000000000" pitchFamily="2" charset="-52"/>
              </a:rPr>
              <a:t>сбора</a:t>
            </a:r>
            <a:r>
              <a:rPr lang="en-US" sz="3200" dirty="0">
                <a:latin typeface="Montserrat" panose="00000500000000000000" pitchFamily="2" charset="-52"/>
              </a:rPr>
              <a:t> </a:t>
            </a:r>
            <a:r>
              <a:rPr lang="en-US" sz="3200" dirty="0" err="1">
                <a:latin typeface="Montserrat" panose="00000500000000000000" pitchFamily="2" charset="-52"/>
              </a:rPr>
              <a:t>показаний</a:t>
            </a:r>
            <a:r>
              <a:rPr lang="en-US" sz="3200" dirty="0">
                <a:latin typeface="Montserrat" panose="00000500000000000000" pitchFamily="2" charset="-52"/>
              </a:rPr>
              <a:t> </a:t>
            </a:r>
            <a:r>
              <a:rPr lang="en-US" sz="3200" dirty="0" err="1">
                <a:latin typeface="Montserrat" panose="00000500000000000000" pitchFamily="2" charset="-52"/>
              </a:rPr>
              <a:t>приборов</a:t>
            </a:r>
            <a:r>
              <a:rPr lang="en-US" sz="3200" dirty="0">
                <a:latin typeface="Montserrat" panose="00000500000000000000" pitchFamily="2" charset="-52"/>
              </a:rPr>
              <a:t> </a:t>
            </a:r>
            <a:r>
              <a:rPr lang="en-US" sz="3200" dirty="0" err="1">
                <a:latin typeface="Montserrat" panose="00000500000000000000" pitchFamily="2" charset="-52"/>
              </a:rPr>
              <a:t>учета</a:t>
            </a:r>
            <a:endParaRPr lang="en-US" sz="3200" dirty="0">
              <a:latin typeface="Montserrat" panose="00000500000000000000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950" y="5829209"/>
            <a:ext cx="1085033" cy="899262"/>
          </a:xfrm>
          <a:prstGeom prst="rect">
            <a:avLst/>
          </a:prstGeom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934" y="5829209"/>
            <a:ext cx="848650" cy="879188"/>
          </a:xfrm>
          <a:prstGeom prst="rect">
            <a:avLst/>
          </a:prstGeom>
          <a:ln>
            <a:noFill/>
          </a:ln>
        </p:spPr>
      </p:pic>
      <p:sp>
        <p:nvSpPr>
          <p:cNvPr id="44" name="Shape 665"/>
          <p:cNvSpPr txBox="1"/>
          <p:nvPr/>
        </p:nvSpPr>
        <p:spPr>
          <a:xfrm>
            <a:off x="7227738" y="9608490"/>
            <a:ext cx="4505324" cy="3230048"/>
          </a:xfrm>
          <a:prstGeom prst="roundRect">
            <a:avLst>
              <a:gd name="adj" fmla="val 2186"/>
            </a:avLst>
          </a:prstGeom>
          <a:solidFill>
            <a:schemeClr val="bg1"/>
          </a:solidFill>
          <a:ln w="9525" cap="flat" cmpd="sng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0" dir="2040000" sx="102000" sy="102000" algn="ctr" rotWithShape="0">
              <a:srgbClr val="000000">
                <a:alpha val="7000"/>
              </a:srgbClr>
            </a:outerShdw>
          </a:effectLst>
        </p:spPr>
        <p:txBody>
          <a:bodyPr lIns="182850" tIns="182850" rIns="182850" bIns="182850" anchor="t" anchorCtr="0">
            <a:noAutofit/>
          </a:bodyPr>
          <a:lstStyle>
            <a:defPPr>
              <a:defRPr lang="en-US"/>
            </a:defPPr>
            <a:lvl1pPr algn="ctr">
              <a:defRPr sz="3400"/>
            </a:lvl1pPr>
          </a:lstStyle>
          <a:p>
            <a:endParaRPr lang="ru-RU" sz="3200" dirty="0">
              <a:latin typeface="Montserrat" panose="00000500000000000000" pitchFamily="2" charset="-52"/>
            </a:endParaRPr>
          </a:p>
          <a:p>
            <a:r>
              <a:rPr lang="en-US" sz="3200" dirty="0">
                <a:latin typeface="Montserrat" panose="00000500000000000000" pitchFamily="2" charset="-52"/>
              </a:rPr>
              <a:t>ГИС ЖКХ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947" y="11223514"/>
            <a:ext cx="918905" cy="878155"/>
          </a:xfrm>
          <a:prstGeom prst="rect">
            <a:avLst/>
          </a:prstGeom>
          <a:ln>
            <a:noFill/>
          </a:ln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FE69DBA4-C442-9AA2-55F4-0915857174B6}"/>
              </a:ext>
            </a:extLst>
          </p:cNvPr>
          <p:cNvGrpSpPr/>
          <p:nvPr/>
        </p:nvGrpSpPr>
        <p:grpSpPr>
          <a:xfrm>
            <a:off x="18228612" y="3226081"/>
            <a:ext cx="5226225" cy="4003106"/>
            <a:chOff x="17614381" y="3426383"/>
            <a:chExt cx="5226225" cy="4003106"/>
          </a:xfrm>
        </p:grpSpPr>
        <p:sp>
          <p:nvSpPr>
            <p:cNvPr id="43" name="Shape 660"/>
            <p:cNvSpPr txBox="1"/>
            <p:nvPr/>
          </p:nvSpPr>
          <p:spPr>
            <a:xfrm>
              <a:off x="17614381" y="3426383"/>
              <a:ext cx="5226225" cy="4003106"/>
            </a:xfrm>
            <a:prstGeom prst="roundRect">
              <a:avLst>
                <a:gd name="adj" fmla="val 3144"/>
              </a:avLst>
            </a:prstGeom>
            <a:solidFill>
              <a:schemeClr val="bg1"/>
            </a:solidFill>
            <a:ln w="952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71500" dir="2040000" sx="102000" sy="102000" algn="ctr" rotWithShape="0">
                <a:srgbClr val="000000">
                  <a:alpha val="7000"/>
                </a:srgbClr>
              </a:outerShdw>
            </a:effectLst>
          </p:spPr>
          <p:txBody>
            <a:bodyPr lIns="182850" tIns="182850" rIns="182850" bIns="182850" anchor="t" anchorCtr="0">
              <a:noAutofit/>
            </a:bodyPr>
            <a:lstStyle>
              <a:defPPr>
                <a:defRPr lang="en-US"/>
              </a:defPPr>
              <a:lvl1pPr algn="ctr">
                <a:defRPr sz="3400"/>
              </a:lvl1pPr>
            </a:lstStyle>
            <a:p>
              <a:endParaRPr lang="ru-RU" sz="3200" dirty="0">
                <a:latin typeface="Montserrat" panose="00000500000000000000" pitchFamily="2" charset="-52"/>
              </a:endParaRPr>
            </a:p>
            <a:p>
              <a:r>
                <a:rPr lang="en-US" sz="3200" dirty="0" err="1">
                  <a:latin typeface="Montserrat" panose="00000500000000000000" pitchFamily="2" charset="-52"/>
                </a:rPr>
                <a:t>Платежные</a:t>
              </a:r>
              <a:r>
                <a:rPr lang="en-US" sz="3200" dirty="0">
                  <a:latin typeface="Montserrat" panose="00000500000000000000" pitchFamily="2" charset="-52"/>
                </a:rPr>
                <a:t> </a:t>
              </a:r>
              <a:r>
                <a:rPr lang="en-US" sz="3200" dirty="0" err="1">
                  <a:latin typeface="Montserrat" panose="00000500000000000000" pitchFamily="2" charset="-52"/>
                </a:rPr>
                <a:t>системы</a:t>
              </a:r>
              <a:r>
                <a:rPr lang="en-US" sz="3200" dirty="0">
                  <a:latin typeface="Montserrat" panose="00000500000000000000" pitchFamily="2" charset="-52"/>
                </a:rPr>
                <a:t> </a:t>
              </a:r>
              <a:endParaRPr lang="ru-RU" sz="3200" dirty="0">
                <a:latin typeface="Montserrat" panose="00000500000000000000" pitchFamily="2" charset="-52"/>
              </a:endParaRPr>
            </a:p>
            <a:p>
              <a:r>
                <a:rPr lang="en-US" sz="3200" dirty="0">
                  <a:latin typeface="Montserrat" panose="00000500000000000000" pitchFamily="2" charset="-52"/>
                </a:rPr>
                <a:t>и </a:t>
              </a:r>
              <a:r>
                <a:rPr lang="en-US" sz="3200" dirty="0" err="1">
                  <a:latin typeface="Montserrat" panose="00000500000000000000" pitchFamily="2" charset="-52"/>
                </a:rPr>
                <a:t>банки</a:t>
              </a:r>
              <a:endParaRPr lang="en-US" sz="3200" dirty="0">
                <a:latin typeface="Montserrat" panose="00000500000000000000" pitchFamily="2" charset="-52"/>
              </a:endParaRPr>
            </a:p>
            <a:p>
              <a:endParaRPr lang="en-US" dirty="0"/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06424" y="5641359"/>
              <a:ext cx="873579" cy="87357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1383" y="5830252"/>
              <a:ext cx="1330088" cy="43338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02063" y="5681962"/>
              <a:ext cx="1019126" cy="79237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4" name="Shape 633"/>
          <p:cNvSpPr txBox="1"/>
          <p:nvPr/>
        </p:nvSpPr>
        <p:spPr>
          <a:xfrm>
            <a:off x="691145" y="7780075"/>
            <a:ext cx="5333602" cy="4003101"/>
          </a:xfrm>
          <a:prstGeom prst="roundRect">
            <a:avLst>
              <a:gd name="adj" fmla="val 2644"/>
            </a:avLst>
          </a:prstGeom>
          <a:solidFill>
            <a:schemeClr val="bg1"/>
          </a:solidFill>
          <a:ln w="9525" cap="flat" cmpd="sng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0" dir="2040000" sx="102000" sy="102000" algn="ctr" rotWithShape="0">
              <a:srgbClr val="000000">
                <a:alpha val="7000"/>
              </a:srgbClr>
            </a:outerShdw>
          </a:effectLst>
        </p:spPr>
        <p:txBody>
          <a:bodyPr lIns="182850" tIns="182850" rIns="182850" bIns="182850" anchor="t" anchorCtr="0">
            <a:noAutofit/>
          </a:bodyPr>
          <a:lstStyle>
            <a:defPPr>
              <a:defRPr lang="en-US"/>
            </a:defPPr>
            <a:lvl1pPr algn="ctr">
              <a:defRPr sz="3400"/>
            </a:lvl1pPr>
          </a:lstStyle>
          <a:p>
            <a:endParaRPr lang="ru-RU" sz="3200" dirty="0">
              <a:latin typeface="Montserrat" panose="00000500000000000000" pitchFamily="2" charset="-52"/>
            </a:endParaRPr>
          </a:p>
          <a:p>
            <a:r>
              <a:rPr lang="en-US" sz="3200" dirty="0" err="1">
                <a:latin typeface="Montserrat" panose="00000500000000000000" pitchFamily="2" charset="-52"/>
              </a:rPr>
              <a:t>Органы</a:t>
            </a:r>
            <a:r>
              <a:rPr lang="en-US" sz="3200" dirty="0">
                <a:latin typeface="Montserrat" panose="00000500000000000000" pitchFamily="2" charset="-52"/>
              </a:rPr>
              <a:t> </a:t>
            </a:r>
          </a:p>
          <a:p>
            <a:r>
              <a:rPr lang="en-US" sz="3200" dirty="0" err="1">
                <a:latin typeface="Montserrat" panose="00000500000000000000" pitchFamily="2" charset="-52"/>
              </a:rPr>
              <a:t>социальной</a:t>
            </a:r>
            <a:r>
              <a:rPr lang="en-US" sz="3200" dirty="0">
                <a:latin typeface="Montserrat" panose="00000500000000000000" pitchFamily="2" charset="-52"/>
              </a:rPr>
              <a:t> </a:t>
            </a:r>
            <a:r>
              <a:rPr lang="en-US" sz="3200" dirty="0" err="1">
                <a:latin typeface="Montserrat" panose="00000500000000000000" pitchFamily="2" charset="-52"/>
              </a:rPr>
              <a:t>защиты</a:t>
            </a:r>
            <a:endParaRPr lang="en-US" sz="3200" dirty="0">
              <a:latin typeface="Montserrat" panose="00000500000000000000" pitchFamily="2" charset="-52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571" y="10088717"/>
            <a:ext cx="873579" cy="873579"/>
          </a:xfrm>
          <a:prstGeom prst="rect">
            <a:avLst/>
          </a:prstGeom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575" y="10052153"/>
            <a:ext cx="873579" cy="873579"/>
          </a:xfrm>
          <a:prstGeom prst="rect">
            <a:avLst/>
          </a:prstGeom>
          <a:ln>
            <a:noFill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67" y="10088717"/>
            <a:ext cx="800453" cy="800453"/>
          </a:xfrm>
          <a:prstGeom prst="rect">
            <a:avLst/>
          </a:prstGeom>
          <a:ln>
            <a:noFill/>
          </a:ln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FF25C184-019B-FBBB-B292-9C8F3AE6F15E}"/>
              </a:ext>
            </a:extLst>
          </p:cNvPr>
          <p:cNvGrpSpPr/>
          <p:nvPr/>
        </p:nvGrpSpPr>
        <p:grpSpPr>
          <a:xfrm>
            <a:off x="12672295" y="9614407"/>
            <a:ext cx="4508500" cy="3224131"/>
            <a:chOff x="12905756" y="9847869"/>
            <a:chExt cx="4508500" cy="3224131"/>
          </a:xfrm>
        </p:grpSpPr>
        <p:sp>
          <p:nvSpPr>
            <p:cNvPr id="53" name="Shape 633"/>
            <p:cNvSpPr txBox="1"/>
            <p:nvPr/>
          </p:nvSpPr>
          <p:spPr>
            <a:xfrm>
              <a:off x="12905756" y="9847869"/>
              <a:ext cx="4508500" cy="3224131"/>
            </a:xfrm>
            <a:prstGeom prst="roundRect">
              <a:avLst>
                <a:gd name="adj" fmla="val 2644"/>
              </a:avLst>
            </a:prstGeom>
            <a:solidFill>
              <a:schemeClr val="bg1"/>
            </a:solidFill>
            <a:ln w="952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71500" dir="2040000" sx="102000" sy="102000" algn="ctr" rotWithShape="0">
                <a:srgbClr val="000000">
                  <a:alpha val="7000"/>
                </a:srgbClr>
              </a:outerShdw>
            </a:effectLst>
          </p:spPr>
          <p:txBody>
            <a:bodyPr lIns="182850" tIns="182850" rIns="182850" bIns="182850" anchor="t" anchorCtr="0">
              <a:noAutofit/>
            </a:bodyPr>
            <a:lstStyle>
              <a:defPPr>
                <a:defRPr lang="en-US"/>
              </a:defPPr>
              <a:lvl1pPr algn="ctr">
                <a:defRPr sz="3400"/>
              </a:lvl1pPr>
            </a:lstStyle>
            <a:p>
              <a:endParaRPr lang="ru-RU" sz="3200" dirty="0">
                <a:latin typeface="Montserrat" panose="00000500000000000000" pitchFamily="2" charset="-52"/>
              </a:endParaRPr>
            </a:p>
            <a:p>
              <a:r>
                <a:rPr lang="en-US" sz="3200" dirty="0" err="1">
                  <a:latin typeface="Montserrat" panose="00000500000000000000" pitchFamily="2" charset="-52"/>
                </a:rPr>
                <a:t>Сайт</a:t>
              </a:r>
              <a:r>
                <a:rPr lang="en-US" sz="3200" dirty="0">
                  <a:latin typeface="Montserrat" panose="00000500000000000000" pitchFamily="2" charset="-52"/>
                </a:rPr>
                <a:t> ЖКХ</a:t>
              </a:r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1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58" y="11226004"/>
              <a:ext cx="1367096" cy="136709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60" name="Shape 633"/>
          <p:cNvSpPr txBox="1"/>
          <p:nvPr/>
        </p:nvSpPr>
        <p:spPr>
          <a:xfrm>
            <a:off x="18210957" y="7780076"/>
            <a:ext cx="5243879" cy="4003101"/>
          </a:xfrm>
          <a:prstGeom prst="roundRect">
            <a:avLst>
              <a:gd name="adj" fmla="val 2644"/>
            </a:avLst>
          </a:prstGeom>
          <a:solidFill>
            <a:schemeClr val="bg1"/>
          </a:solidFill>
          <a:ln w="9525" cap="flat" cmpd="sng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0" dir="2040000" sx="102000" sy="102000" algn="ctr" rotWithShape="0">
              <a:srgbClr val="000000">
                <a:alpha val="7000"/>
              </a:srgbClr>
            </a:outerShdw>
          </a:effectLst>
        </p:spPr>
        <p:txBody>
          <a:bodyPr lIns="182850" tIns="182850" rIns="182850" bIns="182850" anchor="t" anchorCtr="0">
            <a:noAutofit/>
          </a:bodyPr>
          <a:lstStyle>
            <a:defPPr>
              <a:defRPr lang="en-US"/>
            </a:defPPr>
            <a:lvl1pPr algn="ctr">
              <a:defRPr sz="3400"/>
            </a:lvl1pPr>
          </a:lstStyle>
          <a:p>
            <a:endParaRPr lang="ru-RU" sz="3200" dirty="0">
              <a:latin typeface="Montserrat" panose="00000500000000000000" pitchFamily="2" charset="-52"/>
            </a:endParaRPr>
          </a:p>
          <a:p>
            <a:r>
              <a:rPr lang="ru-RU" sz="3200" dirty="0">
                <a:latin typeface="Montserrat" panose="00000500000000000000" pitchFamily="2" charset="-52"/>
              </a:rPr>
              <a:t>Мобильные приложения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2242" y="9985622"/>
            <a:ext cx="966394" cy="966394"/>
          </a:xfrm>
          <a:prstGeom prst="rect">
            <a:avLst/>
          </a:prstGeom>
          <a:ln>
            <a:noFill/>
          </a:ln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727768" y="10138022"/>
            <a:ext cx="966394" cy="966394"/>
          </a:xfrm>
          <a:prstGeom prst="rect">
            <a:avLst/>
          </a:prstGeom>
          <a:ln>
            <a:noFill/>
          </a:ln>
        </p:spPr>
      </p:pic>
      <p:cxnSp>
        <p:nvCxnSpPr>
          <p:cNvPr id="22" name="Прямая со стрелкой 21"/>
          <p:cNvCxnSpPr>
            <a:cxnSpLocks/>
            <a:stCxn id="40" idx="3"/>
          </p:cNvCxnSpPr>
          <p:nvPr/>
        </p:nvCxnSpPr>
        <p:spPr>
          <a:xfrm>
            <a:off x="6024747" y="5194474"/>
            <a:ext cx="2678596" cy="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headEnd type="none" w="lg" len="lg"/>
            <a:tailEnd type="triangle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>
            <a:cxnSpLocks/>
            <a:stCxn id="54" idx="3"/>
          </p:cNvCxnSpPr>
          <p:nvPr/>
        </p:nvCxnSpPr>
        <p:spPr>
          <a:xfrm flipV="1">
            <a:off x="6024747" y="7691596"/>
            <a:ext cx="2678596" cy="209003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headEnd type="none" w="lg" len="lg"/>
            <a:tailEnd type="triangle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>
            <a:cxnSpLocks/>
          </p:cNvCxnSpPr>
          <p:nvPr/>
        </p:nvCxnSpPr>
        <p:spPr>
          <a:xfrm flipH="1" flipV="1">
            <a:off x="14008544" y="7717955"/>
            <a:ext cx="890364" cy="1922811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headEnd type="none" w="lg" len="lg"/>
            <a:tailEnd type="triangle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9" name="Прямая со стрелкой 78"/>
          <p:cNvCxnSpPr>
            <a:cxnSpLocks/>
            <a:endCxn id="60" idx="1"/>
          </p:cNvCxnSpPr>
          <p:nvPr/>
        </p:nvCxnSpPr>
        <p:spPr>
          <a:xfrm>
            <a:off x="15579253" y="7577095"/>
            <a:ext cx="2631704" cy="2204532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headEnd type="none" w="lg" len="lg"/>
            <a:tailEnd type="triangle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948EC72-E575-DF8D-CB6C-2580EE6163A1}"/>
              </a:ext>
            </a:extLst>
          </p:cNvPr>
          <p:cNvSpPr/>
          <p:nvPr/>
        </p:nvSpPr>
        <p:spPr>
          <a:xfrm>
            <a:off x="0" y="744290"/>
            <a:ext cx="13642848" cy="1382974"/>
          </a:xfrm>
          <a:prstGeom prst="rect">
            <a:avLst/>
          </a:prstGeom>
          <a:solidFill>
            <a:srgbClr val="006B9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127866-490E-4F73-E450-2471B5D43FFB}"/>
              </a:ext>
            </a:extLst>
          </p:cNvPr>
          <p:cNvSpPr txBox="1"/>
          <p:nvPr/>
        </p:nvSpPr>
        <p:spPr>
          <a:xfrm>
            <a:off x="667396" y="818233"/>
            <a:ext cx="12371948" cy="99354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6600" b="1">
                <a:solidFill>
                  <a:srgbClr val="F8F8F8"/>
                </a:solidFill>
                <a:latin typeface="Montserrat" panose="00000500000000000000" pitchFamily="2" charset="-52"/>
              </a:defRPr>
            </a:lvl1pPr>
          </a:lstStyle>
          <a:p>
            <a:pPr algn="l"/>
            <a:r>
              <a:rPr lang="ru-RU" sz="4400" dirty="0"/>
              <a:t>Обмен с внешними системами</a:t>
            </a: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431CB44E-756C-C2D9-3A91-4F45A60783A1}"/>
              </a:ext>
            </a:extLst>
          </p:cNvPr>
          <p:cNvCxnSpPr>
            <a:cxnSpLocks/>
          </p:cNvCxnSpPr>
          <p:nvPr/>
        </p:nvCxnSpPr>
        <p:spPr>
          <a:xfrm flipH="1">
            <a:off x="15579253" y="5194474"/>
            <a:ext cx="2678596" cy="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headEnd type="none" w="lg" len="lg"/>
            <a:tailEnd type="triangle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BF076F47-8F55-4EB4-5A7E-4A2336BCF25E}"/>
              </a:ext>
            </a:extLst>
          </p:cNvPr>
          <p:cNvCxnSpPr>
            <a:cxnSpLocks/>
          </p:cNvCxnSpPr>
          <p:nvPr/>
        </p:nvCxnSpPr>
        <p:spPr>
          <a:xfrm flipH="1">
            <a:off x="9383688" y="7694696"/>
            <a:ext cx="890364" cy="1922811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headEnd type="none" w="lg" len="lg"/>
            <a:tailEnd type="triangle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3281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Shape 631"/>
          <p:cNvSpPr txBox="1"/>
          <p:nvPr/>
        </p:nvSpPr>
        <p:spPr>
          <a:xfrm>
            <a:off x="9710333" y="11872563"/>
            <a:ext cx="14071598" cy="1098550"/>
          </a:xfrm>
          <a:prstGeom prst="rect">
            <a:avLst/>
          </a:prstGeom>
          <a:noFill/>
          <a:ln>
            <a:noFill/>
          </a:ln>
        </p:spPr>
        <p:txBody>
          <a:bodyPr lIns="182850" tIns="91400" rIns="182850" bIns="91400" anchor="t" anchorCtr="0">
            <a:noAutofit/>
          </a:bodyPr>
          <a:lstStyle>
            <a:defPPr>
              <a:defRPr lang="en-US"/>
            </a:defPPr>
            <a:lvl1pPr algn="ctr">
              <a:lnSpc>
                <a:spcPct val="114000"/>
              </a:lnSpc>
              <a:buClr>
                <a:srgbClr val="E36C09"/>
              </a:buClr>
              <a:buSzPct val="25000"/>
              <a:defRPr sz="5400" b="1">
                <a:solidFill>
                  <a:srgbClr val="0070C0"/>
                </a:solidFill>
                <a:cs typeface="Arial" pitchFamily="34" charset="0"/>
              </a:defRPr>
            </a:lvl1pPr>
          </a:lstStyle>
          <a:p>
            <a:endParaRPr lang="en-US" dirty="0">
              <a:solidFill>
                <a:srgbClr val="FA9A58"/>
              </a:solidFill>
              <a:sym typeface="Calibri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4342176-0B3E-43EE-82F5-8743B9BA19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4" r="59231"/>
          <a:stretch/>
        </p:blipFill>
        <p:spPr>
          <a:xfrm>
            <a:off x="14518439" y="2681310"/>
            <a:ext cx="9075634" cy="968940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342176-0B3E-43EE-82F5-8743B9BA19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345" r="3376"/>
          <a:stretch/>
        </p:blipFill>
        <p:spPr>
          <a:xfrm>
            <a:off x="804028" y="2681310"/>
            <a:ext cx="13341182" cy="968940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E047476-4C63-3011-6757-488B9972B3B9}"/>
              </a:ext>
            </a:extLst>
          </p:cNvPr>
          <p:cNvSpPr/>
          <p:nvPr/>
        </p:nvSpPr>
        <p:spPr>
          <a:xfrm>
            <a:off x="0" y="744290"/>
            <a:ext cx="19377498" cy="1382974"/>
          </a:xfrm>
          <a:prstGeom prst="rect">
            <a:avLst/>
          </a:prstGeom>
          <a:solidFill>
            <a:srgbClr val="006B9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9744A3-E689-F109-C6F7-1BBFA3C81CD2}"/>
              </a:ext>
            </a:extLst>
          </p:cNvPr>
          <p:cNvSpPr txBox="1"/>
          <p:nvPr/>
        </p:nvSpPr>
        <p:spPr>
          <a:xfrm>
            <a:off x="667396" y="818233"/>
            <a:ext cx="19741234" cy="99354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6600" b="1">
                <a:solidFill>
                  <a:srgbClr val="F8F8F8"/>
                </a:solidFill>
                <a:latin typeface="Montserrat" panose="00000500000000000000" pitchFamily="2" charset="-52"/>
              </a:defRPr>
            </a:lvl1pPr>
          </a:lstStyle>
          <a:p>
            <a:pPr algn="l"/>
            <a:r>
              <a:rPr lang="ru-RU" sz="4400" dirty="0"/>
              <a:t>Сервис выгрузки показаний умных счетчиков</a:t>
            </a:r>
          </a:p>
        </p:txBody>
      </p:sp>
    </p:spTree>
    <p:extLst>
      <p:ext uri="{BB962C8B-B14F-4D97-AF65-F5344CB8AC3E}">
        <p14:creationId xmlns:p14="http://schemas.microsoft.com/office/powerpoint/2010/main" val="1129737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905037" y="3011995"/>
            <a:ext cx="11533999" cy="1447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14000"/>
              </a:lnSpc>
              <a:spcAft>
                <a:spcPts val="600"/>
              </a:spcAft>
              <a:buNone/>
            </a:pPr>
            <a:r>
              <a:rPr lang="ru-RU" sz="4000" b="1" dirty="0">
                <a:latin typeface="Montserrat" panose="00000500000000000000" pitchFamily="2" charset="-52"/>
                <a:cs typeface="Arial" pitchFamily="34" charset="0"/>
              </a:rPr>
              <a:t>ЖКХ: Личный кабинет - лучший способ быть на связи с жильцами.                    </a:t>
            </a:r>
          </a:p>
        </p:txBody>
      </p:sp>
      <p:pic>
        <p:nvPicPr>
          <p:cNvPr id="1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7396" y="2884839"/>
            <a:ext cx="1683787" cy="1683787"/>
          </a:xfrm>
          <a:prstGeom prst="rect">
            <a:avLst/>
          </a:prstGeom>
          <a:effectLst>
            <a:outerShdw blurRad="508000" dir="15480000" sx="103000" sy="103000" algn="tl" rotWithShape="0">
              <a:prstClr val="black">
                <a:alpha val="1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667396" y="5234972"/>
            <a:ext cx="14325495" cy="7982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</a:rPr>
              <a:t>Мобильное  приложение позволит:</a:t>
            </a:r>
          </a:p>
          <a:p>
            <a:pPr marL="571500" indent="-5715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006B9E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</a:rPr>
              <a:t>Просматривать текущую информацию по начислениям.</a:t>
            </a:r>
          </a:p>
          <a:p>
            <a:pPr marL="571500" indent="-5715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006B9E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</a:rPr>
              <a:t>Подавать показания приборов учета.</a:t>
            </a:r>
          </a:p>
          <a:p>
            <a:pPr marL="571500" indent="-5715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006B9E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</a:rPr>
              <a:t>Оплачивать квитанции (основные начисления и капремонт).</a:t>
            </a:r>
          </a:p>
          <a:p>
            <a:pPr marL="571500" indent="-5715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006B9E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</a:rPr>
              <a:t>Просматривать информацию по нескольким своим квартирам в одном приложении.</a:t>
            </a:r>
          </a:p>
          <a:p>
            <a:pPr marL="571500" indent="-5715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006B9E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</a:rPr>
              <a:t>Отправлять обращения в АДС.</a:t>
            </a:r>
          </a:p>
          <a:p>
            <a:pPr marL="571500" indent="-5715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006B9E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</a:rPr>
              <a:t>Заказывать пропуска для автомобилей через личный кабинет.</a:t>
            </a:r>
          </a:p>
          <a:p>
            <a:pPr marL="571500" indent="-5715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006B9E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</a:rPr>
              <a:t>Подключать камеры видеонаблюдения и многое другое.</a:t>
            </a:r>
          </a:p>
          <a:p>
            <a:pPr>
              <a:lnSpc>
                <a:spcPct val="114000"/>
              </a:lnSpc>
            </a:pPr>
            <a:endParaRPr lang="ru-RU" sz="3200" dirty="0">
              <a:solidFill>
                <a:schemeClr val="dk1"/>
              </a:solidFill>
              <a:latin typeface="Montserrat" panose="00000500000000000000" pitchFamily="2" charset="-52"/>
            </a:endParaRPr>
          </a:p>
          <a:p>
            <a:pPr>
              <a:lnSpc>
                <a:spcPct val="114000"/>
              </a:lnSpc>
            </a:pP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</a:rPr>
              <a:t>Приложение доступно для скачивания в </a:t>
            </a:r>
            <a:r>
              <a:rPr lang="ru-RU" sz="3200" b="1" dirty="0">
                <a:solidFill>
                  <a:schemeClr val="dk1"/>
                </a:solidFill>
                <a:latin typeface="Montserrat" panose="00000500000000000000" pitchFamily="2" charset="-52"/>
              </a:rPr>
              <a:t>Google Play, </a:t>
            </a:r>
            <a:r>
              <a:rPr lang="ru-RU" sz="3200" b="1" dirty="0" err="1">
                <a:solidFill>
                  <a:schemeClr val="dk1"/>
                </a:solidFill>
                <a:latin typeface="Montserrat" panose="00000500000000000000" pitchFamily="2" charset="-52"/>
              </a:rPr>
              <a:t>App</a:t>
            </a:r>
            <a:r>
              <a:rPr lang="ru-RU" sz="3200" b="1" dirty="0">
                <a:solidFill>
                  <a:schemeClr val="dk1"/>
                </a:solidFill>
                <a:latin typeface="Montserrat" panose="00000500000000000000" pitchFamily="2" charset="-52"/>
              </a:rPr>
              <a:t> Store </a:t>
            </a:r>
          </a:p>
          <a:p>
            <a:pPr>
              <a:lnSpc>
                <a:spcPct val="114000"/>
              </a:lnSpc>
            </a:pPr>
            <a:r>
              <a:rPr lang="ru-RU" sz="3200" b="1" dirty="0">
                <a:solidFill>
                  <a:schemeClr val="dk1"/>
                </a:solidFill>
                <a:latin typeface="Montserrat" panose="00000500000000000000" pitchFamily="2" charset="-52"/>
              </a:rPr>
              <a:t>и </a:t>
            </a:r>
            <a:r>
              <a:rPr lang="en-US" sz="3200" b="1" dirty="0" err="1">
                <a:solidFill>
                  <a:schemeClr val="dk1"/>
                </a:solidFill>
                <a:latin typeface="Montserrat" panose="00000500000000000000" pitchFamily="2" charset="-52"/>
              </a:rPr>
              <a:t>RuStore</a:t>
            </a:r>
            <a:r>
              <a:rPr lang="ru-RU" sz="3200" b="1" dirty="0">
                <a:solidFill>
                  <a:schemeClr val="dk1"/>
                </a:solidFill>
                <a:latin typeface="Montserrat" panose="00000500000000000000" pitchFamily="2" charset="-52"/>
              </a:rPr>
              <a:t>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530843" y="10464754"/>
            <a:ext cx="8505043" cy="2268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3200" dirty="0">
                <a:solidFill>
                  <a:srgbClr val="1487B1"/>
                </a:solidFill>
                <a:latin typeface="Montserrat" panose="00000500000000000000" pitchFamily="2" charset="-52"/>
              </a:rPr>
              <a:t>Есть возможность брендирования </a:t>
            </a:r>
          </a:p>
          <a:p>
            <a:pPr algn="ctr">
              <a:lnSpc>
                <a:spcPct val="114000"/>
              </a:lnSpc>
            </a:pPr>
            <a:r>
              <a:rPr lang="ru-RU" sz="3200" dirty="0">
                <a:solidFill>
                  <a:srgbClr val="1487B1"/>
                </a:solidFill>
                <a:latin typeface="Montserrat" panose="00000500000000000000" pitchFamily="2" charset="-52"/>
              </a:rPr>
              <a:t>и доработки приложения под вашу организацию.</a:t>
            </a:r>
          </a:p>
          <a:p>
            <a:pPr algn="ctr"/>
            <a:endParaRPr lang="ru-RU" sz="3200" dirty="0">
              <a:solidFill>
                <a:srgbClr val="1487B1"/>
              </a:solidFill>
              <a:latin typeface="Montserrat" panose="00000500000000000000" pitchFamily="2" charset="-52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054BEAD-17E3-C586-F57C-17DBB5A0EC2F}"/>
              </a:ext>
            </a:extLst>
          </p:cNvPr>
          <p:cNvSpPr/>
          <p:nvPr/>
        </p:nvSpPr>
        <p:spPr>
          <a:xfrm>
            <a:off x="0" y="744290"/>
            <a:ext cx="19377498" cy="1382974"/>
          </a:xfrm>
          <a:prstGeom prst="rect">
            <a:avLst/>
          </a:prstGeom>
          <a:solidFill>
            <a:srgbClr val="006B9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249745-EE19-A2C9-5A00-93E4B8B6C126}"/>
              </a:ext>
            </a:extLst>
          </p:cNvPr>
          <p:cNvSpPr txBox="1"/>
          <p:nvPr/>
        </p:nvSpPr>
        <p:spPr>
          <a:xfrm>
            <a:off x="667396" y="818233"/>
            <a:ext cx="19741234" cy="99354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6600" b="1">
                <a:solidFill>
                  <a:srgbClr val="F8F8F8"/>
                </a:solidFill>
                <a:latin typeface="Montserrat" panose="00000500000000000000" pitchFamily="2" charset="-52"/>
              </a:defRPr>
            </a:lvl1pPr>
          </a:lstStyle>
          <a:p>
            <a:pPr algn="l"/>
            <a:r>
              <a:rPr lang="ru-RU" sz="4400" dirty="0"/>
              <a:t>ЖКХ: Личный кабинет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5392273-D0A8-AF54-9555-6DEE9E5B2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92891" y="3393316"/>
            <a:ext cx="9005178" cy="692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94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CA41A1C7-667F-7028-9CCE-3CD59783047E}"/>
              </a:ext>
            </a:extLst>
          </p:cNvPr>
          <p:cNvSpPr/>
          <p:nvPr/>
        </p:nvSpPr>
        <p:spPr>
          <a:xfrm>
            <a:off x="0" y="169912"/>
            <a:ext cx="10486417" cy="1219081"/>
          </a:xfrm>
          <a:prstGeom prst="rect">
            <a:avLst/>
          </a:prstGeom>
          <a:solidFill>
            <a:srgbClr val="006B9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10">
            <a:extLst>
              <a:ext uri="{FF2B5EF4-FFF2-40B4-BE49-F238E27FC236}">
                <a16:creationId xmlns:a16="http://schemas.microsoft.com/office/drawing/2014/main" id="{01D20D94-317B-7D81-54AA-941599162BC8}"/>
              </a:ext>
            </a:extLst>
          </p:cNvPr>
          <p:cNvSpPr/>
          <p:nvPr/>
        </p:nvSpPr>
        <p:spPr>
          <a:xfrm>
            <a:off x="11702555" y="4433827"/>
            <a:ext cx="5516146" cy="1011677"/>
          </a:xfrm>
          <a:prstGeom prst="roundRect">
            <a:avLst/>
          </a:prstGeom>
          <a:solidFill>
            <a:srgbClr val="006B9E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DFDFD"/>
                </a:solidFill>
                <a:latin typeface="Montserrat" panose="00000500000000000000" pitchFamily="2" charset="-52"/>
              </a:rPr>
              <a:t>1С:Учет в управляющих компаниях ЖКХ, ТСЖ и ЖСК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4F598F7-5195-6C9C-2D5E-17B1EC53E1D4}"/>
              </a:ext>
            </a:extLst>
          </p:cNvPr>
          <p:cNvGrpSpPr/>
          <p:nvPr/>
        </p:nvGrpSpPr>
        <p:grpSpPr>
          <a:xfrm>
            <a:off x="17749052" y="673877"/>
            <a:ext cx="4854915" cy="3685989"/>
            <a:chOff x="17749052" y="673877"/>
            <a:chExt cx="4854915" cy="3685989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E5AC0D9C-1BDF-660A-6773-AE72396DA349}"/>
                </a:ext>
              </a:extLst>
            </p:cNvPr>
            <p:cNvSpPr/>
            <p:nvPr/>
          </p:nvSpPr>
          <p:spPr>
            <a:xfrm>
              <a:off x="18351154" y="673877"/>
              <a:ext cx="3529584" cy="352958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rgbClr val="006EA3"/>
              </a:solidFill>
            </a:ln>
            <a:effectLst>
              <a:outerShdw blurRad="2667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/>
            </a:p>
          </p:txBody>
        </p:sp>
        <p:sp>
          <p:nvSpPr>
            <p:cNvPr id="5" name="Скругленный прямоугольник 10">
              <a:extLst>
                <a:ext uri="{FF2B5EF4-FFF2-40B4-BE49-F238E27FC236}">
                  <a16:creationId xmlns:a16="http://schemas.microsoft.com/office/drawing/2014/main" id="{A45E9CFB-3F3B-DD71-3AF2-AF4B5BE4BC24}"/>
                </a:ext>
              </a:extLst>
            </p:cNvPr>
            <p:cNvSpPr/>
            <p:nvPr/>
          </p:nvSpPr>
          <p:spPr>
            <a:xfrm>
              <a:off x="17749052" y="3348189"/>
              <a:ext cx="4854915" cy="1011677"/>
            </a:xfrm>
            <a:prstGeom prst="roundRect">
              <a:avLst/>
            </a:prstGeom>
            <a:solidFill>
              <a:srgbClr val="006B9E"/>
            </a:solidFill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>
                  <a:solidFill>
                    <a:srgbClr val="FDFDFD"/>
                  </a:solidFill>
                  <a:latin typeface="Montserrat" panose="00000500000000000000" pitchFamily="2" charset="-52"/>
                </a:rPr>
                <a:t>Мобильное приложение </a:t>
              </a:r>
            </a:p>
            <a:p>
              <a:pPr algn="ctr"/>
              <a:r>
                <a:rPr lang="ru-RU" sz="2400" b="1" dirty="0">
                  <a:solidFill>
                    <a:srgbClr val="FDFDFD"/>
                  </a:solidFill>
                  <a:latin typeface="Montserrat" panose="00000500000000000000" pitchFamily="2" charset="-52"/>
                </a:rPr>
                <a:t>ЖКХ: Личный кабинет</a:t>
              </a: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22F2B9F8-8A76-2260-2950-47778F01A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215946" y="1376953"/>
              <a:ext cx="1800000" cy="1800000"/>
            </a:xfrm>
            <a:prstGeom prst="rect">
              <a:avLst/>
            </a:prstGeom>
            <a:effectLst>
              <a:outerShdw blurRad="317500" dist="50800" dir="5400000" sx="97000" sy="97000" algn="ctr" rotWithShape="0">
                <a:srgbClr val="000000">
                  <a:alpha val="7000"/>
                </a:srgbClr>
              </a:outerShdw>
            </a:effectLst>
          </p:spPr>
        </p:pic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F6519ED-947A-5093-C36D-8ACBFB51754F}"/>
              </a:ext>
            </a:extLst>
          </p:cNvPr>
          <p:cNvGrpSpPr/>
          <p:nvPr/>
        </p:nvGrpSpPr>
        <p:grpSpPr>
          <a:xfrm>
            <a:off x="6161093" y="7968508"/>
            <a:ext cx="4619124" cy="3682225"/>
            <a:chOff x="6161093" y="7968508"/>
            <a:chExt cx="4619124" cy="3682225"/>
          </a:xfrm>
        </p:grpSpPr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E14933B6-FDB6-578E-324D-76BFEF3EBC6F}"/>
                </a:ext>
              </a:extLst>
            </p:cNvPr>
            <p:cNvSpPr/>
            <p:nvPr/>
          </p:nvSpPr>
          <p:spPr>
            <a:xfrm>
              <a:off x="6705863" y="7968508"/>
              <a:ext cx="3529584" cy="352958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rgbClr val="006EA3"/>
              </a:solidFill>
            </a:ln>
            <a:effectLst>
              <a:outerShdw blurRad="2667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/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6161093" y="10639056"/>
              <a:ext cx="4619124" cy="1011677"/>
            </a:xfrm>
            <a:prstGeom prst="roundRect">
              <a:avLst/>
            </a:prstGeom>
            <a:solidFill>
              <a:srgbClr val="006B9E"/>
            </a:solidFill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>
                  <a:solidFill>
                    <a:srgbClr val="FDFDFD"/>
                  </a:solidFill>
                  <a:latin typeface="Montserrat" panose="00000500000000000000" pitchFamily="2" charset="-52"/>
                </a:rPr>
                <a:t>Мобильное приложение</a:t>
              </a:r>
            </a:p>
            <a:p>
              <a:pPr algn="ctr"/>
              <a:r>
                <a:rPr lang="ru-RU" sz="2400" b="1" dirty="0">
                  <a:solidFill>
                    <a:srgbClr val="FDFDFD"/>
                  </a:solidFill>
                  <a:latin typeface="Montserrat" panose="00000500000000000000" pitchFamily="2" charset="-52"/>
                </a:rPr>
                <a:t> Заявки мастера ЖКХ</a:t>
              </a:r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6D8096C2-2645-C905-0F71-1593A4A08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70655" y="8714800"/>
              <a:ext cx="1800000" cy="1800000"/>
            </a:xfrm>
            <a:prstGeom prst="rect">
              <a:avLst/>
            </a:prstGeom>
            <a:effectLst>
              <a:outerShdw blurRad="317500" dist="50800" dir="5400000" sx="97000" sy="97000" algn="ctr" rotWithShape="0">
                <a:srgbClr val="000000">
                  <a:alpha val="7000"/>
                </a:srgbClr>
              </a:outerShdw>
            </a:effectLst>
          </p:spPr>
        </p:pic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605A345-AF78-849F-2A8D-93544B18BAAE}"/>
              </a:ext>
            </a:extLst>
          </p:cNvPr>
          <p:cNvGrpSpPr/>
          <p:nvPr/>
        </p:nvGrpSpPr>
        <p:grpSpPr>
          <a:xfrm>
            <a:off x="5266062" y="1915920"/>
            <a:ext cx="3529584" cy="3529584"/>
            <a:chOff x="5266062" y="1915920"/>
            <a:chExt cx="3529584" cy="3529584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26E47136-4CA5-A6FA-0255-50DF212802A6}"/>
                </a:ext>
              </a:extLst>
            </p:cNvPr>
            <p:cNvSpPr/>
            <p:nvPr/>
          </p:nvSpPr>
          <p:spPr>
            <a:xfrm>
              <a:off x="5266062" y="1915920"/>
              <a:ext cx="3529584" cy="352958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rgbClr val="006EA3"/>
              </a:solidFill>
            </a:ln>
            <a:effectLst>
              <a:outerShdw blurRad="2667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/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B25A74F1-5949-2830-C9E3-6177C9866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30854" y="2743301"/>
              <a:ext cx="1800000" cy="1800000"/>
            </a:xfrm>
            <a:prstGeom prst="rect">
              <a:avLst/>
            </a:prstGeom>
            <a:effectLst>
              <a:outerShdw blurRad="317500" dist="50800" dir="5400000" sx="97000" sy="97000" algn="ctr" rotWithShape="0">
                <a:srgbClr val="000000">
                  <a:alpha val="7000"/>
                </a:srgbClr>
              </a:outerShdw>
            </a:effectLst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1F953B3-D9FE-B3DC-CBE9-0897D83DECF0}"/>
              </a:ext>
            </a:extLst>
          </p:cNvPr>
          <p:cNvSpPr txBox="1"/>
          <p:nvPr/>
        </p:nvSpPr>
        <p:spPr>
          <a:xfrm>
            <a:off x="965142" y="360242"/>
            <a:ext cx="9270305" cy="74770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6600" b="1">
                <a:solidFill>
                  <a:srgbClr val="F8F8F8"/>
                </a:solidFill>
                <a:latin typeface="Montserrat" panose="00000500000000000000" pitchFamily="2" charset="-52"/>
              </a:defRPr>
            </a:lvl1pPr>
          </a:lstStyle>
          <a:p>
            <a:pPr algn="l"/>
            <a:r>
              <a:rPr lang="ru-RU" sz="3200" dirty="0"/>
              <a:t>Карта решений 1С и 1С-Рарус для ЖКХ</a:t>
            </a:r>
          </a:p>
        </p:txBody>
      </p:sp>
      <p:sp>
        <p:nvSpPr>
          <p:cNvPr id="7" name="Скругленный прямоугольник 10">
            <a:extLst>
              <a:ext uri="{FF2B5EF4-FFF2-40B4-BE49-F238E27FC236}">
                <a16:creationId xmlns:a16="http://schemas.microsoft.com/office/drawing/2014/main" id="{312A6668-86B7-CF47-4080-4505F9D3DF61}"/>
              </a:ext>
            </a:extLst>
          </p:cNvPr>
          <p:cNvSpPr/>
          <p:nvPr/>
        </p:nvSpPr>
        <p:spPr>
          <a:xfrm>
            <a:off x="5648386" y="4738497"/>
            <a:ext cx="2822269" cy="863600"/>
          </a:xfrm>
          <a:prstGeom prst="roundRect">
            <a:avLst/>
          </a:prstGeom>
          <a:solidFill>
            <a:srgbClr val="006B9E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DFDFD"/>
                </a:solidFill>
                <a:latin typeface="Montserrat" panose="00000500000000000000" pitchFamily="2" charset="-52"/>
              </a:rPr>
              <a:t>1С:Сайт ЖКХ</a:t>
            </a:r>
          </a:p>
        </p:txBody>
      </p:sp>
    </p:spTree>
    <p:extLst>
      <p:ext uri="{BB962C8B-B14F-4D97-AF65-F5344CB8AC3E}">
        <p14:creationId xmlns:p14="http://schemas.microsoft.com/office/powerpoint/2010/main" val="3379871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 txBox="1">
            <a:spLocks noGrp="1"/>
          </p:cNvSpPr>
          <p:nvPr>
            <p:ph type="sldNum" idx="12"/>
          </p:nvPr>
        </p:nvSpPr>
        <p:spPr>
          <a:xfrm>
            <a:off x="20340637" y="13195300"/>
            <a:ext cx="1416000" cy="526800"/>
          </a:xfrm>
          <a:prstGeom prst="rect">
            <a:avLst/>
          </a:prstGeom>
          <a:noFill/>
          <a:ln>
            <a:noFill/>
          </a:ln>
        </p:spPr>
        <p:txBody>
          <a:bodyPr lIns="182850" tIns="91400" rIns="182850" bIns="91400" anchor="t" anchorCtr="0">
            <a:noAutofit/>
          </a:bodyPr>
          <a:lstStyle/>
          <a:p>
            <a:pPr>
              <a:buClr>
                <a:schemeClr val="lt1"/>
              </a:buClr>
              <a:buSzPct val="25000"/>
            </a:pPr>
            <a:fld id="{00000000-1234-1234-1234-123412341234}" type="slidenum">
              <a:rPr lang="en-US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>
                <a:buClr>
                  <a:schemeClr val="lt1"/>
                </a:buClr>
                <a:buSzPct val="25000"/>
              </a:pPr>
              <a:t>20</a:t>
            </a:fld>
            <a:endParaRPr lang="en-US" sz="2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Объект 3"/>
          <p:cNvSpPr txBox="1">
            <a:spLocks/>
          </p:cNvSpPr>
          <p:nvPr/>
        </p:nvSpPr>
        <p:spPr>
          <a:xfrm>
            <a:off x="3162444" y="2697249"/>
            <a:ext cx="10850293" cy="1447127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indent="0">
              <a:lnSpc>
                <a:spcPct val="114000"/>
              </a:lnSpc>
              <a:spcBef>
                <a:spcPct val="20000"/>
              </a:spcBef>
              <a:spcAft>
                <a:spcPts val="600"/>
              </a:spcAft>
              <a:buFont typeface="Arial"/>
              <a:buNone/>
              <a:defRPr b="1">
                <a:latin typeface="Montserrat" panose="00000500000000000000" pitchFamily="2" charset="-52"/>
                <a:cs typeface="Arial" pitchFamily="34" charset="0"/>
              </a:defRPr>
            </a:lvl1pPr>
            <a:lvl2pPr marL="1688084" indent="-649262">
              <a:spcBef>
                <a:spcPct val="20000"/>
              </a:spcBef>
              <a:buFont typeface="Arial"/>
              <a:buChar char="–"/>
              <a:defRPr sz="6400"/>
            </a:lvl2pPr>
            <a:lvl3pPr marL="2597052" indent="-519410">
              <a:spcBef>
                <a:spcPct val="20000"/>
              </a:spcBef>
              <a:buFont typeface="Arial"/>
              <a:buChar char="•"/>
              <a:defRPr sz="5400"/>
            </a:lvl3pPr>
            <a:lvl4pPr marL="3635870" indent="-519410">
              <a:spcBef>
                <a:spcPct val="20000"/>
              </a:spcBef>
              <a:buFont typeface="Arial"/>
              <a:buChar char="–"/>
              <a:defRPr sz="4600"/>
            </a:lvl4pPr>
            <a:lvl5pPr marL="4674692" indent="-519410">
              <a:spcBef>
                <a:spcPct val="20000"/>
              </a:spcBef>
              <a:buFont typeface="Arial"/>
              <a:buChar char="»"/>
              <a:defRPr sz="4600"/>
            </a:lvl5pPr>
            <a:lvl6pPr marL="5713512" indent="-519410">
              <a:spcBef>
                <a:spcPct val="20000"/>
              </a:spcBef>
              <a:buFont typeface="Arial"/>
              <a:buChar char="•"/>
              <a:defRPr sz="4600"/>
            </a:lvl6pPr>
            <a:lvl7pPr marL="6752334" indent="-519410">
              <a:spcBef>
                <a:spcPct val="20000"/>
              </a:spcBef>
              <a:buFont typeface="Arial"/>
              <a:buChar char="•"/>
              <a:defRPr sz="4600"/>
            </a:lvl7pPr>
            <a:lvl8pPr marL="7791154" indent="-519410">
              <a:spcBef>
                <a:spcPct val="20000"/>
              </a:spcBef>
              <a:buFont typeface="Arial"/>
              <a:buChar char="•"/>
              <a:defRPr sz="4600"/>
            </a:lvl8pPr>
            <a:lvl9pPr marL="8829974" indent="-519410">
              <a:spcBef>
                <a:spcPct val="20000"/>
              </a:spcBef>
              <a:buFont typeface="Arial"/>
              <a:buChar char="•"/>
              <a:defRPr sz="4600"/>
            </a:lvl9pPr>
          </a:lstStyle>
          <a:p>
            <a:r>
              <a:rPr lang="ru-RU" dirty="0"/>
              <a:t>Оптимизируйте работу специалистов аварийно-диспетчерской службы                   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99603" y="5259530"/>
            <a:ext cx="13369565" cy="6224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006B9E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</a:rPr>
              <a:t>Удаленное назначение задач для сотрудников;</a:t>
            </a:r>
          </a:p>
          <a:p>
            <a:pPr marL="571500" indent="-5715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006B9E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</a:rPr>
              <a:t>Отчеты о проделанной работе;</a:t>
            </a:r>
          </a:p>
          <a:p>
            <a:pPr marL="571500" indent="-5715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006B9E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</a:rPr>
              <a:t>Задачи в приложении можно сортировать по статусу, приоритету, времени выполнения или дате создания;</a:t>
            </a:r>
          </a:p>
          <a:p>
            <a:pPr marL="571500" indent="-5715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006B9E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</a:rPr>
              <a:t>Обмен с программой 1С:Учет в управляющих компаниях ЖКХ, ТСЖ и ЖСК.</a:t>
            </a:r>
          </a:p>
          <a:p>
            <a:pPr>
              <a:lnSpc>
                <a:spcPct val="150000"/>
              </a:lnSpc>
            </a:pPr>
            <a:endParaRPr lang="ru-RU" sz="3600" dirty="0"/>
          </a:p>
          <a:p>
            <a:pPr>
              <a:lnSpc>
                <a:spcPct val="150000"/>
              </a:lnSpc>
            </a:pP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</a:rPr>
              <a:t>Приложение доступно для скачивания </a:t>
            </a:r>
            <a:r>
              <a:rPr lang="ru-RU" sz="3200" b="1" dirty="0">
                <a:solidFill>
                  <a:schemeClr val="dk1"/>
                </a:solidFill>
                <a:latin typeface="Montserrat" panose="00000500000000000000" pitchFamily="2" charset="-52"/>
              </a:rPr>
              <a:t>в Google Play и </a:t>
            </a:r>
            <a:r>
              <a:rPr lang="en-US" sz="3200" b="1" dirty="0">
                <a:solidFill>
                  <a:schemeClr val="dk1"/>
                </a:solidFill>
                <a:latin typeface="Montserrat" panose="00000500000000000000" pitchFamily="2" charset="-52"/>
              </a:rPr>
              <a:t>App Store</a:t>
            </a:r>
            <a:r>
              <a:rPr lang="ru-RU" sz="3200" b="1" dirty="0">
                <a:solidFill>
                  <a:schemeClr val="dk1"/>
                </a:solidFill>
                <a:latin typeface="Montserrat" panose="00000500000000000000" pitchFamily="2" charset="-52"/>
              </a:rPr>
              <a:t>. </a:t>
            </a:r>
          </a:p>
        </p:txBody>
      </p:sp>
      <p:sp>
        <p:nvSpPr>
          <p:cNvPr id="21" name="Shape 552"/>
          <p:cNvSpPr txBox="1"/>
          <p:nvPr/>
        </p:nvSpPr>
        <p:spPr>
          <a:xfrm>
            <a:off x="14012737" y="2219913"/>
            <a:ext cx="14071800" cy="1098600"/>
          </a:xfrm>
          <a:prstGeom prst="rect">
            <a:avLst/>
          </a:prstGeom>
          <a:noFill/>
          <a:ln>
            <a:noFill/>
          </a:ln>
        </p:spPr>
        <p:txBody>
          <a:bodyPr lIns="182850" tIns="91400" rIns="182850" bIns="91400" anchor="t" anchorCtr="0">
            <a:noAutofit/>
          </a:bodyPr>
          <a:lstStyle>
            <a:defPPr>
              <a:defRPr lang="en-US"/>
            </a:defPPr>
            <a:lvl1pPr algn="ctr">
              <a:lnSpc>
                <a:spcPct val="114000"/>
              </a:lnSpc>
              <a:buClr>
                <a:srgbClr val="E36C09"/>
              </a:buClr>
              <a:buSzPct val="25000"/>
              <a:defRPr sz="5400" b="1">
                <a:solidFill>
                  <a:srgbClr val="0070C0"/>
                </a:solidFill>
                <a:cs typeface="Arial" pitchFamily="34" charset="0"/>
              </a:defRPr>
            </a:lvl1pPr>
          </a:lstStyle>
          <a:p>
            <a:endParaRPr lang="en-US" dirty="0">
              <a:sym typeface="Calibri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5D0D606-9F1B-1A33-9CDD-C0D6DE121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5599" y="2529785"/>
            <a:ext cx="4839202" cy="912603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B84FB1-B3A7-274C-0093-7C19D5E03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6218" y="2508483"/>
            <a:ext cx="4839202" cy="912603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78A7EF8-4C97-D05E-E5C3-7D590CC9E8B3}"/>
              </a:ext>
            </a:extLst>
          </p:cNvPr>
          <p:cNvSpPr/>
          <p:nvPr/>
        </p:nvSpPr>
        <p:spPr>
          <a:xfrm>
            <a:off x="0" y="744290"/>
            <a:ext cx="19377498" cy="1382974"/>
          </a:xfrm>
          <a:prstGeom prst="rect">
            <a:avLst/>
          </a:prstGeom>
          <a:solidFill>
            <a:srgbClr val="006B9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C57C7D-9821-09FF-5A1E-8E4801D0A77B}"/>
              </a:ext>
            </a:extLst>
          </p:cNvPr>
          <p:cNvSpPr txBox="1"/>
          <p:nvPr/>
        </p:nvSpPr>
        <p:spPr>
          <a:xfrm>
            <a:off x="667396" y="818233"/>
            <a:ext cx="19741234" cy="99354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6600" b="1">
                <a:solidFill>
                  <a:srgbClr val="F8F8F8"/>
                </a:solidFill>
                <a:latin typeface="Montserrat" panose="00000500000000000000" pitchFamily="2" charset="-52"/>
              </a:defRPr>
            </a:lvl1pPr>
          </a:lstStyle>
          <a:p>
            <a:pPr algn="l"/>
            <a:r>
              <a:rPr lang="ru-RU" sz="4400" dirty="0"/>
              <a:t>Заявки мастера ЖКХ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1BFB73-B22E-37A7-E61E-A88930D20E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396" y="2683967"/>
            <a:ext cx="1679686" cy="1679686"/>
          </a:xfrm>
          <a:prstGeom prst="rect">
            <a:avLst/>
          </a:prstGeom>
          <a:effectLst>
            <a:outerShdw blurRad="508000" dir="15480000" sx="103000" sy="103000" algn="tl" rotWithShape="0">
              <a:prstClr val="black">
                <a:alpha val="1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7421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 txBox="1">
            <a:spLocks/>
          </p:cNvSpPr>
          <p:nvPr/>
        </p:nvSpPr>
        <p:spPr>
          <a:xfrm>
            <a:off x="2655534" y="3631535"/>
            <a:ext cx="8018664" cy="7143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marL="779114" indent="-779114">
              <a:spcBef>
                <a:spcPct val="20000"/>
              </a:spcBef>
              <a:buFont typeface="Arial"/>
              <a:buChar char="•"/>
              <a:defRPr sz="3600" b="1">
                <a:solidFill>
                  <a:srgbClr val="46556A"/>
                </a:solidFill>
              </a:defRPr>
            </a:lvl1pPr>
            <a:lvl2pPr marL="0" lvl="1" indent="0">
              <a:spcBef>
                <a:spcPts val="0"/>
              </a:spcBef>
              <a:buFont typeface="Arial"/>
              <a:buNone/>
              <a:defRPr sz="3200">
                <a:solidFill>
                  <a:schemeClr val="dk1"/>
                </a:solidFill>
                <a:latin typeface="Montserrat" panose="00000500000000000000" pitchFamily="2" charset="-52"/>
              </a:defRPr>
            </a:lvl2pPr>
            <a:lvl3pPr marL="2597052" indent="-519410">
              <a:spcBef>
                <a:spcPct val="20000"/>
              </a:spcBef>
              <a:buFont typeface="Arial"/>
              <a:buChar char="•"/>
              <a:defRPr sz="5400"/>
            </a:lvl3pPr>
            <a:lvl4pPr marL="3635870" indent="-519410">
              <a:spcBef>
                <a:spcPct val="20000"/>
              </a:spcBef>
              <a:buFont typeface="Arial"/>
              <a:buChar char="–"/>
              <a:defRPr sz="4600"/>
            </a:lvl4pPr>
            <a:lvl5pPr marL="4674692" indent="-519410">
              <a:spcBef>
                <a:spcPct val="20000"/>
              </a:spcBef>
              <a:buFont typeface="Arial"/>
              <a:buChar char="»"/>
              <a:defRPr sz="4600"/>
            </a:lvl5pPr>
            <a:lvl6pPr marL="5713512" indent="-519410">
              <a:spcBef>
                <a:spcPct val="20000"/>
              </a:spcBef>
              <a:buFont typeface="Arial"/>
              <a:buChar char="•"/>
              <a:defRPr sz="4600"/>
            </a:lvl6pPr>
            <a:lvl7pPr marL="6752334" indent="-519410">
              <a:spcBef>
                <a:spcPct val="20000"/>
              </a:spcBef>
              <a:buFont typeface="Arial"/>
              <a:buChar char="•"/>
              <a:defRPr sz="4600"/>
            </a:lvl7pPr>
            <a:lvl8pPr marL="7791154" indent="-519410">
              <a:spcBef>
                <a:spcPct val="20000"/>
              </a:spcBef>
              <a:buFont typeface="Arial"/>
              <a:buChar char="•"/>
              <a:defRPr sz="4600"/>
            </a:lvl8pPr>
            <a:lvl9pPr marL="8829974" indent="-519410">
              <a:spcBef>
                <a:spcPct val="20000"/>
              </a:spcBef>
              <a:buFont typeface="Arial"/>
              <a:buChar char="•"/>
              <a:defRPr sz="4600"/>
            </a:lvl9pPr>
          </a:lstStyle>
          <a:p>
            <a:pPr lvl="1"/>
            <a:r>
              <a:rPr lang="ru-RU" sz="3600" dirty="0"/>
              <a:t>Личные кабинеты для жильцов</a:t>
            </a:r>
          </a:p>
          <a:p>
            <a:endParaRPr lang="en-US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13098" b="80205"/>
          <a:stretch/>
        </p:blipFill>
        <p:spPr>
          <a:xfrm>
            <a:off x="667396" y="3141717"/>
            <a:ext cx="1429227" cy="1541137"/>
          </a:xfrm>
          <a:prstGeom prst="rect">
            <a:avLst/>
          </a:prstGeom>
        </p:spPr>
      </p:pic>
      <p:sp>
        <p:nvSpPr>
          <p:cNvPr id="9" name="Text Placeholder 19"/>
          <p:cNvSpPr txBox="1">
            <a:spLocks/>
          </p:cNvSpPr>
          <p:nvPr/>
        </p:nvSpPr>
        <p:spPr>
          <a:xfrm>
            <a:off x="14338570" y="3463968"/>
            <a:ext cx="8793804" cy="89663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marL="779114" indent="-779114">
              <a:spcBef>
                <a:spcPct val="20000"/>
              </a:spcBef>
              <a:buFont typeface="Arial"/>
              <a:buChar char="•"/>
              <a:defRPr sz="7200"/>
            </a:lvl1pPr>
            <a:lvl2pPr marL="0" lvl="1">
              <a:lnSpc>
                <a:spcPct val="114000"/>
              </a:lnSpc>
              <a:defRPr sz="3600">
                <a:solidFill>
                  <a:schemeClr val="dk1"/>
                </a:solidFill>
                <a:latin typeface="Montserrat" panose="00000500000000000000" pitchFamily="2" charset="-52"/>
              </a:defRPr>
            </a:lvl2pPr>
            <a:lvl3pPr marL="2597052" indent="-519410">
              <a:spcBef>
                <a:spcPct val="20000"/>
              </a:spcBef>
              <a:buFont typeface="Arial"/>
              <a:buChar char="•"/>
              <a:defRPr sz="5400"/>
            </a:lvl3pPr>
            <a:lvl4pPr marL="3635870" indent="-519410">
              <a:spcBef>
                <a:spcPct val="20000"/>
              </a:spcBef>
              <a:buFont typeface="Arial"/>
              <a:buChar char="–"/>
              <a:defRPr sz="4600"/>
            </a:lvl4pPr>
            <a:lvl5pPr marL="4674692" indent="-519410">
              <a:spcBef>
                <a:spcPct val="20000"/>
              </a:spcBef>
              <a:buFont typeface="Arial"/>
              <a:buChar char="»"/>
              <a:defRPr sz="4600"/>
            </a:lvl5pPr>
            <a:lvl6pPr marL="5713512" indent="-519410">
              <a:spcBef>
                <a:spcPct val="20000"/>
              </a:spcBef>
              <a:buFont typeface="Arial"/>
              <a:buChar char="•"/>
              <a:defRPr sz="4600"/>
            </a:lvl6pPr>
            <a:lvl7pPr marL="6752334" indent="-519410">
              <a:spcBef>
                <a:spcPct val="20000"/>
              </a:spcBef>
              <a:buFont typeface="Arial"/>
              <a:buChar char="•"/>
              <a:defRPr sz="4600"/>
            </a:lvl7pPr>
            <a:lvl8pPr marL="7791154" indent="-519410">
              <a:spcBef>
                <a:spcPct val="20000"/>
              </a:spcBef>
              <a:buFont typeface="Arial"/>
              <a:buChar char="•"/>
              <a:defRPr sz="4600"/>
            </a:lvl8pPr>
            <a:lvl9pPr marL="8829974" indent="-519410">
              <a:spcBef>
                <a:spcPct val="20000"/>
              </a:spcBef>
              <a:buFont typeface="Arial"/>
              <a:buChar char="•"/>
              <a:defRPr sz="4600"/>
            </a:lvl9pPr>
          </a:lstStyle>
          <a:p>
            <a:pPr lvl="1"/>
            <a:r>
              <a:rPr lang="ru-RU" dirty="0"/>
              <a:t>Передача заявок в аварийную службу через личный кабинет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16809" t="74159" r="8356" b="2912"/>
          <a:stretch/>
        </p:blipFill>
        <p:spPr>
          <a:xfrm>
            <a:off x="12407499" y="3341174"/>
            <a:ext cx="1360800" cy="132728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338570" y="7515853"/>
            <a:ext cx="8372918" cy="8669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marL="0" lvl="1">
              <a:lnSpc>
                <a:spcPct val="114000"/>
              </a:lnSpc>
            </a:pPr>
            <a:r>
              <a:rPr lang="ru-RU" sz="3600" dirty="0">
                <a:solidFill>
                  <a:schemeClr val="dk1"/>
                </a:solidFill>
                <a:latin typeface="Montserrat" panose="00000500000000000000" pitchFamily="2" charset="-52"/>
              </a:rPr>
              <a:t>Интеграция с учетными программами 1С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14020" t="80771" r="8431" b="2650"/>
          <a:stretch/>
        </p:blipFill>
        <p:spPr>
          <a:xfrm>
            <a:off x="12469445" y="7476943"/>
            <a:ext cx="1298854" cy="1314500"/>
          </a:xfrm>
          <a:prstGeom prst="rect">
            <a:avLst/>
          </a:prstGeom>
        </p:spPr>
      </p:pic>
      <p:sp>
        <p:nvSpPr>
          <p:cNvPr id="8" name="Text Placeholder 16"/>
          <p:cNvSpPr txBox="1">
            <a:spLocks/>
          </p:cNvSpPr>
          <p:nvPr/>
        </p:nvSpPr>
        <p:spPr>
          <a:xfrm>
            <a:off x="14338570" y="5350112"/>
            <a:ext cx="8128198" cy="6766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marL="779114" indent="-779114">
              <a:spcBef>
                <a:spcPct val="20000"/>
              </a:spcBef>
              <a:buFont typeface="Arial"/>
              <a:buChar char="•"/>
              <a:defRPr sz="3600" b="1">
                <a:solidFill>
                  <a:srgbClr val="46556A"/>
                </a:solidFill>
              </a:defRPr>
            </a:lvl1pPr>
            <a:lvl2pPr marL="0" lvl="1" indent="0">
              <a:lnSpc>
                <a:spcPct val="114000"/>
              </a:lnSpc>
              <a:spcBef>
                <a:spcPts val="0"/>
              </a:spcBef>
              <a:buFont typeface="Arial"/>
              <a:buNone/>
              <a:defRPr sz="3600">
                <a:solidFill>
                  <a:schemeClr val="dk1"/>
                </a:solidFill>
                <a:latin typeface="Montserrat" panose="00000500000000000000" pitchFamily="2" charset="-52"/>
              </a:defRPr>
            </a:lvl2pPr>
            <a:lvl3pPr marL="2597052" indent="-519410">
              <a:spcBef>
                <a:spcPct val="20000"/>
              </a:spcBef>
              <a:buFont typeface="Arial"/>
              <a:buChar char="•"/>
              <a:defRPr sz="5400"/>
            </a:lvl3pPr>
            <a:lvl4pPr marL="3635870" indent="-519410">
              <a:spcBef>
                <a:spcPct val="20000"/>
              </a:spcBef>
              <a:buFont typeface="Arial"/>
              <a:buChar char="–"/>
              <a:defRPr sz="4600"/>
            </a:lvl4pPr>
            <a:lvl5pPr marL="4674692" indent="-519410">
              <a:spcBef>
                <a:spcPct val="20000"/>
              </a:spcBef>
              <a:buFont typeface="Arial"/>
              <a:buChar char="»"/>
              <a:defRPr sz="4600"/>
            </a:lvl5pPr>
            <a:lvl6pPr marL="5713512" indent="-519410">
              <a:spcBef>
                <a:spcPct val="20000"/>
              </a:spcBef>
              <a:buFont typeface="Arial"/>
              <a:buChar char="•"/>
              <a:defRPr sz="4600"/>
            </a:lvl6pPr>
            <a:lvl7pPr marL="6752334" indent="-519410">
              <a:spcBef>
                <a:spcPct val="20000"/>
              </a:spcBef>
              <a:buFont typeface="Arial"/>
              <a:buChar char="•"/>
              <a:defRPr sz="4600"/>
            </a:lvl7pPr>
            <a:lvl8pPr marL="7791154" indent="-519410">
              <a:spcBef>
                <a:spcPct val="20000"/>
              </a:spcBef>
              <a:buFont typeface="Arial"/>
              <a:buChar char="•"/>
              <a:defRPr sz="4600"/>
            </a:lvl8pPr>
            <a:lvl9pPr marL="8829974" indent="-519410">
              <a:spcBef>
                <a:spcPct val="20000"/>
              </a:spcBef>
              <a:buFont typeface="Arial"/>
              <a:buChar char="•"/>
              <a:defRPr sz="4600"/>
            </a:lvl9pPr>
          </a:lstStyle>
          <a:p>
            <a:pPr lvl="1"/>
            <a:r>
              <a:rPr lang="ru-RU" dirty="0"/>
              <a:t>Возможность печати квитанции из личного кабинета на сайте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l="10531" t="54315" r="8430" b="28566"/>
          <a:stretch/>
        </p:blipFill>
        <p:spPr>
          <a:xfrm>
            <a:off x="12407499" y="5302768"/>
            <a:ext cx="1359827" cy="1359827"/>
          </a:xfrm>
          <a:prstGeom prst="rect">
            <a:avLst/>
          </a:prstGeom>
        </p:spPr>
      </p:pic>
      <p:sp>
        <p:nvSpPr>
          <p:cNvPr id="6" name="Text Placeholder 10"/>
          <p:cNvSpPr txBox="1">
            <a:spLocks/>
          </p:cNvSpPr>
          <p:nvPr/>
        </p:nvSpPr>
        <p:spPr>
          <a:xfrm>
            <a:off x="2655534" y="5306395"/>
            <a:ext cx="9243922" cy="6766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marL="779114" indent="-779114">
              <a:spcBef>
                <a:spcPct val="20000"/>
              </a:spcBef>
              <a:buFont typeface="Arial"/>
              <a:buChar char="•"/>
              <a:defRPr sz="3600" b="1">
                <a:solidFill>
                  <a:srgbClr val="46556A"/>
                </a:solidFill>
              </a:defRPr>
            </a:lvl1pPr>
            <a:lvl2pPr marL="0" lvl="1" indent="0">
              <a:spcBef>
                <a:spcPts val="0"/>
              </a:spcBef>
              <a:buFont typeface="Arial"/>
              <a:buNone/>
              <a:defRPr sz="3600">
                <a:solidFill>
                  <a:schemeClr val="dk1"/>
                </a:solidFill>
                <a:latin typeface="Montserrat" panose="00000500000000000000" pitchFamily="2" charset="-52"/>
              </a:defRPr>
            </a:lvl2pPr>
            <a:lvl3pPr marL="2597052" indent="-519410">
              <a:spcBef>
                <a:spcPct val="20000"/>
              </a:spcBef>
              <a:buFont typeface="Arial"/>
              <a:buChar char="•"/>
              <a:defRPr sz="5400"/>
            </a:lvl3pPr>
            <a:lvl4pPr marL="3635870" indent="-519410">
              <a:spcBef>
                <a:spcPct val="20000"/>
              </a:spcBef>
              <a:buFont typeface="Arial"/>
              <a:buChar char="–"/>
              <a:defRPr sz="4600"/>
            </a:lvl4pPr>
            <a:lvl5pPr marL="4674692" indent="-519410">
              <a:spcBef>
                <a:spcPct val="20000"/>
              </a:spcBef>
              <a:buFont typeface="Arial"/>
              <a:buChar char="»"/>
              <a:defRPr sz="4600"/>
            </a:lvl5pPr>
            <a:lvl6pPr marL="5713512" indent="-519410">
              <a:spcBef>
                <a:spcPct val="20000"/>
              </a:spcBef>
              <a:buFont typeface="Arial"/>
              <a:buChar char="•"/>
              <a:defRPr sz="4600"/>
            </a:lvl6pPr>
            <a:lvl7pPr marL="6752334" indent="-519410">
              <a:spcBef>
                <a:spcPct val="20000"/>
              </a:spcBef>
              <a:buFont typeface="Arial"/>
              <a:buChar char="•"/>
              <a:defRPr sz="4600"/>
            </a:lvl7pPr>
            <a:lvl8pPr marL="7791154" indent="-519410">
              <a:spcBef>
                <a:spcPct val="20000"/>
              </a:spcBef>
              <a:buFont typeface="Arial"/>
              <a:buChar char="•"/>
              <a:defRPr sz="4600"/>
            </a:lvl8pPr>
            <a:lvl9pPr marL="8829974" indent="-519410">
              <a:spcBef>
                <a:spcPct val="20000"/>
              </a:spcBef>
              <a:buFont typeface="Arial"/>
              <a:buChar char="•"/>
              <a:defRPr sz="4600"/>
            </a:lvl9pPr>
          </a:lstStyle>
          <a:p>
            <a:pPr lvl="1">
              <a:lnSpc>
                <a:spcPct val="114000"/>
              </a:lnSpc>
            </a:pPr>
            <a:r>
              <a:rPr lang="ru-RU" dirty="0"/>
              <a:t>Автоматические напоминания должникам о необходимости оплаты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/>
          <a:srcRect l="12619" t="27985" r="6840" b="55095"/>
          <a:stretch/>
        </p:blipFill>
        <p:spPr>
          <a:xfrm>
            <a:off x="667395" y="5269638"/>
            <a:ext cx="1367341" cy="1359827"/>
          </a:xfrm>
          <a:prstGeom prst="rect">
            <a:avLst/>
          </a:prstGeom>
        </p:spPr>
      </p:pic>
      <p:sp>
        <p:nvSpPr>
          <p:cNvPr id="5" name="Text Placeholder 7"/>
          <p:cNvSpPr txBox="1">
            <a:spLocks/>
          </p:cNvSpPr>
          <p:nvPr/>
        </p:nvSpPr>
        <p:spPr>
          <a:xfrm>
            <a:off x="2599532" y="7460493"/>
            <a:ext cx="7079601" cy="6766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marL="779114" indent="-779114" algn="l" defTabSz="1038822" rtl="0" eaLnBrk="1" latinLnBrk="0" hangingPunct="1">
              <a:spcBef>
                <a:spcPct val="20000"/>
              </a:spcBef>
              <a:buFont typeface="Arial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lvl="1">
              <a:lnSpc>
                <a:spcPct val="114000"/>
              </a:lnSpc>
              <a:defRPr sz="3600">
                <a:solidFill>
                  <a:schemeClr val="dk1"/>
                </a:solidFill>
                <a:latin typeface="Montserrat" panose="00000500000000000000" pitchFamily="2" charset="-52"/>
              </a:defRPr>
            </a:lvl2pPr>
            <a:lvl3pPr marL="2597052" indent="-519410" algn="l" defTabSz="1038822" rtl="0" eaLnBrk="1" latinLnBrk="0" hangingPunct="1">
              <a:spcBef>
                <a:spcPct val="20000"/>
              </a:spcBef>
              <a:buFont typeface="Arial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35870" indent="-519410" algn="l" defTabSz="1038822" rtl="0" eaLnBrk="1" latinLnBrk="0" hangingPunct="1">
              <a:spcBef>
                <a:spcPct val="20000"/>
              </a:spcBef>
              <a:buFont typeface="Arial"/>
              <a:buChar char="–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74692" indent="-519410" algn="l" defTabSz="1038822" rtl="0" eaLnBrk="1" latinLnBrk="0" hangingPunct="1">
              <a:spcBef>
                <a:spcPct val="20000"/>
              </a:spcBef>
              <a:buFont typeface="Arial"/>
              <a:buChar char="»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13512" indent="-519410" algn="l" defTabSz="1038822" rtl="0" eaLnBrk="1" latinLnBrk="0" hangingPunct="1">
              <a:spcBef>
                <a:spcPct val="20000"/>
              </a:spcBef>
              <a:buFont typeface="Arial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52334" indent="-519410" algn="l" defTabSz="1038822" rtl="0" eaLnBrk="1" latinLnBrk="0" hangingPunct="1">
              <a:spcBef>
                <a:spcPct val="20000"/>
              </a:spcBef>
              <a:buFont typeface="Arial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91154" indent="-519410" algn="l" defTabSz="1038822" rtl="0" eaLnBrk="1" latinLnBrk="0" hangingPunct="1">
              <a:spcBef>
                <a:spcPct val="20000"/>
              </a:spcBef>
              <a:buFont typeface="Arial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29974" indent="-519410" algn="l" defTabSz="1038822" rtl="0" eaLnBrk="1" latinLnBrk="0" hangingPunct="1">
              <a:spcBef>
                <a:spcPct val="20000"/>
              </a:spcBef>
              <a:buFont typeface="Arial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dirty="0"/>
              <a:t>Ввод показаний счетчиков на сайте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/>
          <a:srcRect l="16463" t="4007" r="8356" b="72864"/>
          <a:stretch/>
        </p:blipFill>
        <p:spPr>
          <a:xfrm>
            <a:off x="667396" y="7460493"/>
            <a:ext cx="1360800" cy="1332708"/>
          </a:xfrm>
          <a:prstGeom prst="rect">
            <a:avLst/>
          </a:prstGeom>
        </p:spPr>
      </p:pic>
      <p:sp>
        <p:nvSpPr>
          <p:cNvPr id="7" name="Text Placeholder 13"/>
          <p:cNvSpPr txBox="1">
            <a:spLocks/>
          </p:cNvSpPr>
          <p:nvPr/>
        </p:nvSpPr>
        <p:spPr>
          <a:xfrm>
            <a:off x="2598340" y="9404315"/>
            <a:ext cx="8525301" cy="598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marL="779114" indent="-779114">
              <a:spcBef>
                <a:spcPct val="20000"/>
              </a:spcBef>
              <a:buFont typeface="Arial"/>
              <a:buChar char="•"/>
              <a:defRPr sz="7200"/>
            </a:lvl1pPr>
            <a:lvl2pPr marL="0" lvl="1">
              <a:lnSpc>
                <a:spcPct val="114000"/>
              </a:lnSpc>
              <a:defRPr sz="3600">
                <a:solidFill>
                  <a:schemeClr val="dk1"/>
                </a:solidFill>
                <a:latin typeface="Montserrat" panose="00000500000000000000" pitchFamily="2" charset="-52"/>
              </a:defRPr>
            </a:lvl2pPr>
            <a:lvl3pPr marL="2597052" indent="-519410">
              <a:spcBef>
                <a:spcPct val="20000"/>
              </a:spcBef>
              <a:buFont typeface="Arial"/>
              <a:buChar char="•"/>
              <a:defRPr sz="5400"/>
            </a:lvl3pPr>
            <a:lvl4pPr marL="3635870" indent="-519410">
              <a:spcBef>
                <a:spcPct val="20000"/>
              </a:spcBef>
              <a:buFont typeface="Arial"/>
              <a:buChar char="–"/>
              <a:defRPr sz="4600"/>
            </a:lvl4pPr>
            <a:lvl5pPr marL="4674692" indent="-519410">
              <a:spcBef>
                <a:spcPct val="20000"/>
              </a:spcBef>
              <a:buFont typeface="Arial"/>
              <a:buChar char="»"/>
              <a:defRPr sz="4600"/>
            </a:lvl5pPr>
            <a:lvl6pPr marL="5713512" indent="-519410">
              <a:spcBef>
                <a:spcPct val="20000"/>
              </a:spcBef>
              <a:buFont typeface="Arial"/>
              <a:buChar char="•"/>
              <a:defRPr sz="4600"/>
            </a:lvl6pPr>
            <a:lvl7pPr marL="6752334" indent="-519410">
              <a:spcBef>
                <a:spcPct val="20000"/>
              </a:spcBef>
              <a:buFont typeface="Arial"/>
              <a:buChar char="•"/>
              <a:defRPr sz="4600"/>
            </a:lvl7pPr>
            <a:lvl8pPr marL="7791154" indent="-519410">
              <a:spcBef>
                <a:spcPct val="20000"/>
              </a:spcBef>
              <a:buFont typeface="Arial"/>
              <a:buChar char="•"/>
              <a:defRPr sz="4600"/>
            </a:lvl8pPr>
            <a:lvl9pPr marL="8829974" indent="-519410">
              <a:spcBef>
                <a:spcPct val="20000"/>
              </a:spcBef>
              <a:buFont typeface="Arial"/>
              <a:buChar char="•"/>
              <a:defRPr sz="4600"/>
            </a:lvl9pPr>
          </a:lstStyle>
          <a:p>
            <a:pPr lvl="1"/>
            <a:r>
              <a:rPr lang="ru-RU" dirty="0"/>
              <a:t>Оплата коммунальных услуг ЖКХ не выходя из дома при помощи сайта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/>
          <a:srcRect l="16463" t="39915" r="8356" b="38316"/>
          <a:stretch/>
        </p:blipFill>
        <p:spPr>
          <a:xfrm>
            <a:off x="667396" y="9407752"/>
            <a:ext cx="1360800" cy="125430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B836C90-4B6C-593A-5F68-F3A7F2D524BA}"/>
              </a:ext>
            </a:extLst>
          </p:cNvPr>
          <p:cNvSpPr/>
          <p:nvPr/>
        </p:nvSpPr>
        <p:spPr>
          <a:xfrm>
            <a:off x="0" y="744290"/>
            <a:ext cx="19377498" cy="1382974"/>
          </a:xfrm>
          <a:prstGeom prst="rect">
            <a:avLst/>
          </a:prstGeom>
          <a:solidFill>
            <a:srgbClr val="006B9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9BFA43-A194-06EB-D3DB-05BEB11C3162}"/>
              </a:ext>
            </a:extLst>
          </p:cNvPr>
          <p:cNvSpPr txBox="1"/>
          <p:nvPr/>
        </p:nvSpPr>
        <p:spPr>
          <a:xfrm>
            <a:off x="667396" y="818233"/>
            <a:ext cx="19741234" cy="99354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6600" b="1">
                <a:solidFill>
                  <a:srgbClr val="F8F8F8"/>
                </a:solidFill>
                <a:latin typeface="Montserrat" panose="00000500000000000000" pitchFamily="2" charset="-52"/>
              </a:defRPr>
            </a:lvl1pPr>
          </a:lstStyle>
          <a:p>
            <a:pPr algn="l"/>
            <a:r>
              <a:rPr lang="ru-RU" sz="4400" dirty="0"/>
              <a:t>Основные преимущества 1С: Сайт ЖКХ</a:t>
            </a:r>
          </a:p>
        </p:txBody>
      </p:sp>
    </p:spTree>
    <p:extLst>
      <p:ext uri="{BB962C8B-B14F-4D97-AF65-F5344CB8AC3E}">
        <p14:creationId xmlns:p14="http://schemas.microsoft.com/office/powerpoint/2010/main" val="12279671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67396" y="2794227"/>
            <a:ext cx="10643249" cy="79846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numCol="1" anchor="t" anchorCtr="0">
            <a:noAutofit/>
          </a:bodyPr>
          <a:lstStyle/>
          <a:p>
            <a:pPr marL="571500" indent="-571500">
              <a:lnSpc>
                <a:spcPct val="150000"/>
              </a:lnSpc>
              <a:spcBef>
                <a:spcPts val="600"/>
              </a:spcBef>
              <a:buClr>
                <a:srgbClr val="006B9E"/>
              </a:buCl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</a:rPr>
              <a:t>Интерактивный список домов с картой (</a:t>
            </a:r>
            <a:r>
              <a:rPr lang="ru-RU" sz="3200" dirty="0" err="1">
                <a:solidFill>
                  <a:schemeClr val="dk1"/>
                </a:solidFill>
                <a:latin typeface="Montserrat" panose="00000500000000000000" pitchFamily="2" charset="-52"/>
              </a:rPr>
              <a:t>Яндекс.Карты</a:t>
            </a: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</a:rPr>
              <a:t>).</a:t>
            </a:r>
          </a:p>
          <a:p>
            <a:pPr marL="571500" indent="-571500">
              <a:lnSpc>
                <a:spcPct val="150000"/>
              </a:lnSpc>
              <a:spcBef>
                <a:spcPts val="600"/>
              </a:spcBef>
              <a:buClr>
                <a:srgbClr val="006B9E"/>
              </a:buCl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</a:rPr>
              <a:t>Краткая информация о домах:</a:t>
            </a:r>
          </a:p>
          <a:p>
            <a:pPr marL="1610320" lvl="2" indent="-571500">
              <a:lnSpc>
                <a:spcPct val="150000"/>
              </a:lnSpc>
              <a:spcBef>
                <a:spcPts val="600"/>
              </a:spcBef>
              <a:buClr>
                <a:srgbClr val="006B9E"/>
              </a:buCl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</a:rPr>
              <a:t>адрес;</a:t>
            </a:r>
          </a:p>
          <a:p>
            <a:pPr marL="1610320" lvl="2" indent="-571500">
              <a:lnSpc>
                <a:spcPct val="150000"/>
              </a:lnSpc>
              <a:spcBef>
                <a:spcPts val="600"/>
              </a:spcBef>
              <a:buClr>
                <a:srgbClr val="006B9E"/>
              </a:buCl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</a:rPr>
              <a:t>тип дома;</a:t>
            </a:r>
          </a:p>
          <a:p>
            <a:pPr marL="1610320" lvl="2" indent="-571500">
              <a:lnSpc>
                <a:spcPct val="150000"/>
              </a:lnSpc>
              <a:spcBef>
                <a:spcPts val="600"/>
              </a:spcBef>
              <a:buClr>
                <a:srgbClr val="006B9E"/>
              </a:buCl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</a:rPr>
              <a:t>этажность;</a:t>
            </a:r>
          </a:p>
          <a:p>
            <a:pPr marL="1610320" lvl="2" indent="-571500">
              <a:lnSpc>
                <a:spcPct val="150000"/>
              </a:lnSpc>
              <a:spcBef>
                <a:spcPts val="600"/>
              </a:spcBef>
              <a:buClr>
                <a:srgbClr val="006B9E"/>
              </a:buCl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</a:rPr>
              <a:t>количество подъездов;</a:t>
            </a:r>
          </a:p>
          <a:p>
            <a:pPr marL="1610320" lvl="2" indent="-571500">
              <a:lnSpc>
                <a:spcPct val="150000"/>
              </a:lnSpc>
              <a:spcBef>
                <a:spcPts val="600"/>
              </a:spcBef>
              <a:buClr>
                <a:srgbClr val="006B9E"/>
              </a:buCl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</a:rPr>
              <a:t>год постройки;</a:t>
            </a:r>
          </a:p>
          <a:p>
            <a:pPr marL="1610320" lvl="2" indent="-571500">
              <a:lnSpc>
                <a:spcPct val="150000"/>
              </a:lnSpc>
              <a:spcBef>
                <a:spcPts val="600"/>
              </a:spcBef>
              <a:buClr>
                <a:srgbClr val="006B9E"/>
              </a:buCl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</a:rPr>
              <a:t>площадь;</a:t>
            </a:r>
          </a:p>
          <a:p>
            <a:pPr marL="1610320" lvl="2" indent="-571500">
              <a:lnSpc>
                <a:spcPct val="150000"/>
              </a:lnSpc>
              <a:spcBef>
                <a:spcPts val="600"/>
              </a:spcBef>
              <a:buClr>
                <a:srgbClr val="006B9E"/>
              </a:buCl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</a:rPr>
              <a:t>относительное расположение домов;</a:t>
            </a:r>
          </a:p>
          <a:p>
            <a:pPr marL="1610320" lvl="2" indent="-571500">
              <a:lnSpc>
                <a:spcPct val="150000"/>
              </a:lnSpc>
              <a:spcBef>
                <a:spcPts val="600"/>
              </a:spcBef>
              <a:buClr>
                <a:srgbClr val="006B9E"/>
              </a:buCl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</a:rPr>
              <a:t>фотография дома.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D4AE554-860C-4BC6-A90C-A345986F62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0"/>
          <a:stretch/>
        </p:blipFill>
        <p:spPr>
          <a:xfrm>
            <a:off x="11083151" y="2794227"/>
            <a:ext cx="12433392" cy="998338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8AFFCFB-648D-6C2B-C921-86507F15A901}"/>
              </a:ext>
            </a:extLst>
          </p:cNvPr>
          <p:cNvSpPr/>
          <p:nvPr/>
        </p:nvSpPr>
        <p:spPr>
          <a:xfrm>
            <a:off x="0" y="744290"/>
            <a:ext cx="20817191" cy="1382974"/>
          </a:xfrm>
          <a:prstGeom prst="rect">
            <a:avLst/>
          </a:prstGeom>
          <a:solidFill>
            <a:srgbClr val="006B9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F1A259-0FD1-9A40-5B29-91346C9B7FEC}"/>
              </a:ext>
            </a:extLst>
          </p:cNvPr>
          <p:cNvSpPr txBox="1"/>
          <p:nvPr/>
        </p:nvSpPr>
        <p:spPr>
          <a:xfrm>
            <a:off x="667396" y="818233"/>
            <a:ext cx="21842408" cy="99354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6600" b="1">
                <a:solidFill>
                  <a:srgbClr val="F8F8F8"/>
                </a:solidFill>
                <a:latin typeface="Montserrat" panose="00000500000000000000" pitchFamily="2" charset="-52"/>
              </a:defRPr>
            </a:lvl1pPr>
          </a:lstStyle>
          <a:p>
            <a:pPr algn="l"/>
            <a:r>
              <a:rPr lang="ru-RU" sz="4400" dirty="0"/>
              <a:t>Информация о домах в обслуживании (паспорт/анкета дома)</a:t>
            </a:r>
          </a:p>
        </p:txBody>
      </p:sp>
    </p:spTree>
    <p:extLst>
      <p:ext uri="{BB962C8B-B14F-4D97-AF65-F5344CB8AC3E}">
        <p14:creationId xmlns:p14="http://schemas.microsoft.com/office/powerpoint/2010/main" val="7786544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783773" y="3127041"/>
            <a:ext cx="9780465" cy="8627885"/>
            <a:chOff x="783773" y="3127041"/>
            <a:chExt cx="12193588" cy="8627885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783773" y="3127041"/>
              <a:ext cx="12193588" cy="7984671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numCol="1" anchor="t" anchorCtr="0">
              <a:noAutofit/>
            </a:bodyPr>
            <a:lstStyle/>
            <a:p>
              <a:pPr marL="571500" indent="-571500">
                <a:lnSpc>
                  <a:spcPct val="150000"/>
                </a:lnSpc>
                <a:spcBef>
                  <a:spcPts val="600"/>
                </a:spcBef>
                <a:buClr>
                  <a:srgbClr val="006B9E"/>
                </a:buClr>
                <a:buFont typeface="Arial" panose="020B0604020202020204" pitchFamily="34" charset="0"/>
                <a:buChar char="•"/>
              </a:pPr>
              <a:r>
                <a:rPr lang="ru-RU" sz="3200" dirty="0">
                  <a:solidFill>
                    <a:schemeClr val="dk1"/>
                  </a:solidFill>
                  <a:latin typeface="Montserrat" panose="00000500000000000000" pitchFamily="2" charset="-52"/>
                </a:rPr>
                <a:t>Печать квитанций ЖКХ онлайн.</a:t>
              </a:r>
            </a:p>
            <a:p>
              <a:pPr marL="571500" indent="-571500">
                <a:lnSpc>
                  <a:spcPct val="150000"/>
                </a:lnSpc>
                <a:spcBef>
                  <a:spcPts val="600"/>
                </a:spcBef>
                <a:buClr>
                  <a:srgbClr val="006B9E"/>
                </a:buClr>
                <a:buFont typeface="Arial" panose="020B0604020202020204" pitchFamily="34" charset="0"/>
                <a:buChar char="•"/>
              </a:pPr>
              <a:r>
                <a:rPr lang="ru-RU" sz="3200" dirty="0">
                  <a:solidFill>
                    <a:schemeClr val="dk1"/>
                  </a:solidFill>
                  <a:latin typeface="Montserrat" panose="00000500000000000000" pitchFamily="2" charset="-52"/>
                </a:rPr>
                <a:t>Печать квитанций по капитальному ремонту.</a:t>
              </a:r>
            </a:p>
            <a:p>
              <a:pPr marL="571500" indent="-571500">
                <a:lnSpc>
                  <a:spcPct val="150000"/>
                </a:lnSpc>
                <a:spcBef>
                  <a:spcPts val="600"/>
                </a:spcBef>
                <a:buClr>
                  <a:srgbClr val="006B9E"/>
                </a:buClr>
                <a:buFont typeface="Arial" panose="020B0604020202020204" pitchFamily="34" charset="0"/>
                <a:buChar char="•"/>
              </a:pPr>
              <a:r>
                <a:rPr lang="ru-RU" sz="3200" dirty="0">
                  <a:solidFill>
                    <a:schemeClr val="dk1"/>
                  </a:solidFill>
                  <a:latin typeface="Montserrat" panose="00000500000000000000" pitchFamily="2" charset="-52"/>
                </a:rPr>
                <a:t>Просмотр платежей и задолженности ЖКХ.</a:t>
              </a:r>
            </a:p>
            <a:p>
              <a:pPr marL="571500" indent="-571500">
                <a:lnSpc>
                  <a:spcPct val="150000"/>
                </a:lnSpc>
                <a:spcBef>
                  <a:spcPts val="600"/>
                </a:spcBef>
                <a:buClr>
                  <a:srgbClr val="006B9E"/>
                </a:buClr>
                <a:buFont typeface="Arial" panose="020B0604020202020204" pitchFamily="34" charset="0"/>
                <a:buChar char="•"/>
              </a:pPr>
              <a:r>
                <a:rPr lang="ru-RU" sz="3200" dirty="0">
                  <a:solidFill>
                    <a:schemeClr val="dk1"/>
                  </a:solidFill>
                  <a:latin typeface="Montserrat" panose="00000500000000000000" pitchFamily="2" charset="-52"/>
                </a:rPr>
                <a:t>Оплата услуг ЖКХ онлайн банковской картой.</a:t>
              </a: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783773" y="8637341"/>
              <a:ext cx="11959461" cy="3117585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numCol="1" anchor="t" anchorCtr="0">
              <a:noAutofit/>
            </a:bodyPr>
            <a:lstStyle/>
            <a:p>
              <a:pPr marL="571500" indent="-571500">
                <a:lnSpc>
                  <a:spcPct val="150000"/>
                </a:lnSpc>
                <a:spcBef>
                  <a:spcPts val="600"/>
                </a:spcBef>
                <a:buClr>
                  <a:srgbClr val="006B9E"/>
                </a:buClr>
                <a:buFont typeface="Arial" panose="020B0604020202020204" pitchFamily="34" charset="0"/>
                <a:buChar char="•"/>
              </a:pPr>
              <a:r>
                <a:rPr lang="ru-RU" sz="3200" dirty="0">
                  <a:solidFill>
                    <a:schemeClr val="dk1"/>
                  </a:solidFill>
                  <a:latin typeface="Montserrat" panose="00000500000000000000" pitchFamily="2" charset="-52"/>
                </a:rPr>
                <a:t>Передача показаний счетчиков воды, газа, электроэнергии и др.</a:t>
              </a:r>
            </a:p>
            <a:p>
              <a:pPr marL="571500" indent="-571500">
                <a:lnSpc>
                  <a:spcPct val="150000"/>
                </a:lnSpc>
                <a:spcBef>
                  <a:spcPts val="600"/>
                </a:spcBef>
                <a:buClr>
                  <a:srgbClr val="006B9E"/>
                </a:buClr>
                <a:buFont typeface="Arial" panose="020B0604020202020204" pitchFamily="34" charset="0"/>
                <a:buChar char="•"/>
              </a:pPr>
              <a:r>
                <a:rPr lang="ru-RU" sz="3200" dirty="0">
                  <a:solidFill>
                    <a:schemeClr val="dk1"/>
                  </a:solidFill>
                  <a:latin typeface="Montserrat" panose="00000500000000000000" pitchFamily="2" charset="-52"/>
                </a:rPr>
                <a:t>Заявки в АДС.</a:t>
              </a:r>
            </a:p>
            <a:p>
              <a:pPr marL="571500" indent="-571500">
                <a:lnSpc>
                  <a:spcPct val="150000"/>
                </a:lnSpc>
                <a:spcBef>
                  <a:spcPts val="600"/>
                </a:spcBef>
                <a:buClr>
                  <a:srgbClr val="006B9E"/>
                </a:buClr>
                <a:buFont typeface="Arial" panose="020B0604020202020204" pitchFamily="34" charset="0"/>
                <a:buChar char="•"/>
              </a:pPr>
              <a:r>
                <a:rPr lang="ru-RU" sz="3200" dirty="0">
                  <a:solidFill>
                    <a:schemeClr val="dk1"/>
                  </a:solidFill>
                  <a:latin typeface="Montserrat" panose="00000500000000000000" pitchFamily="2" charset="-52"/>
                </a:rPr>
                <a:t>Участие в голосованиях.</a:t>
              </a:r>
            </a:p>
          </p:txBody>
        </p:sp>
      </p:grpSp>
      <p:sp>
        <p:nvSpPr>
          <p:cNvPr id="8" name="Shape 101">
            <a:extLst>
              <a:ext uri="{FF2B5EF4-FFF2-40B4-BE49-F238E27FC236}">
                <a16:creationId xmlns:a16="http://schemas.microsoft.com/office/drawing/2014/main" id="{A2C6A7C6-E054-43E1-A412-EC2590AC511F}"/>
              </a:ext>
            </a:extLst>
          </p:cNvPr>
          <p:cNvSpPr txBox="1"/>
          <p:nvPr/>
        </p:nvSpPr>
        <p:spPr>
          <a:xfrm>
            <a:off x="9646348" y="5013062"/>
            <a:ext cx="15250154" cy="1098600"/>
          </a:xfrm>
          <a:prstGeom prst="rect">
            <a:avLst/>
          </a:prstGeom>
          <a:noFill/>
          <a:ln>
            <a:noFill/>
          </a:ln>
        </p:spPr>
        <p:txBody>
          <a:bodyPr lIns="182850" tIns="91400" rIns="182850" bIns="91400" anchor="t" anchorCtr="0">
            <a:noAutofit/>
          </a:bodyPr>
          <a:lstStyle/>
          <a:p>
            <a:pPr algn="ctr">
              <a:buClr>
                <a:srgbClr val="E36C09"/>
              </a:buClr>
              <a:buSzPct val="25000"/>
            </a:pPr>
            <a:endParaRPr lang="ru-RU" sz="5400" b="1" dirty="0">
              <a:solidFill>
                <a:srgbClr val="1487B1"/>
              </a:solidFill>
              <a:cs typeface="Arial" pitchFamily="34" charset="0"/>
              <a:sym typeface="Calibri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3B4EE21-3DED-CC03-E2B1-FC912E8FA276}"/>
              </a:ext>
            </a:extLst>
          </p:cNvPr>
          <p:cNvSpPr/>
          <p:nvPr/>
        </p:nvSpPr>
        <p:spPr>
          <a:xfrm>
            <a:off x="1" y="744290"/>
            <a:ext cx="12193588" cy="1382974"/>
          </a:xfrm>
          <a:prstGeom prst="rect">
            <a:avLst/>
          </a:prstGeom>
          <a:solidFill>
            <a:srgbClr val="006B9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33F8F0-DB88-7E25-A4AA-395B1D6A67F4}"/>
              </a:ext>
            </a:extLst>
          </p:cNvPr>
          <p:cNvSpPr txBox="1"/>
          <p:nvPr/>
        </p:nvSpPr>
        <p:spPr>
          <a:xfrm>
            <a:off x="667396" y="818233"/>
            <a:ext cx="8978952" cy="99354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6600" b="1">
                <a:solidFill>
                  <a:srgbClr val="F8F8F8"/>
                </a:solidFill>
                <a:latin typeface="Montserrat" panose="00000500000000000000" pitchFamily="2" charset="-52"/>
              </a:defRPr>
            </a:lvl1pPr>
          </a:lstStyle>
          <a:p>
            <a:pPr algn="l"/>
            <a:r>
              <a:rPr lang="ru-RU" sz="4400" dirty="0"/>
              <a:t>Личный кабинет жильца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4D4087E-EC4B-86E6-4D20-EBB6B18331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54" r="6119"/>
          <a:stretch/>
        </p:blipFill>
        <p:spPr>
          <a:xfrm>
            <a:off x="11074175" y="2936437"/>
            <a:ext cx="12529227" cy="933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820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4"/>
          <a:stretch/>
        </p:blipFill>
        <p:spPr>
          <a:xfrm>
            <a:off x="13677089" y="0"/>
            <a:ext cx="10710086" cy="13723454"/>
          </a:xfrm>
          <a:prstGeom prst="rect">
            <a:avLst/>
          </a:prstGeom>
        </p:spPr>
      </p:pic>
      <p:sp>
        <p:nvSpPr>
          <p:cNvPr id="29" name="Прямоугольник 28">
            <a:hlinkClick r:id="rId4"/>
          </p:cNvPr>
          <p:cNvSpPr/>
          <p:nvPr/>
        </p:nvSpPr>
        <p:spPr>
          <a:xfrm>
            <a:off x="3756991" y="5838845"/>
            <a:ext cx="2564296" cy="5367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388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</a:endParaRPr>
          </a:p>
        </p:txBody>
      </p:sp>
      <p:sp>
        <p:nvSpPr>
          <p:cNvPr id="30" name="Прямоугольник 29">
            <a:hlinkClick r:id="rId4"/>
          </p:cNvPr>
          <p:cNvSpPr/>
          <p:nvPr/>
        </p:nvSpPr>
        <p:spPr>
          <a:xfrm>
            <a:off x="3657600" y="5679819"/>
            <a:ext cx="2723322" cy="8746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388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</a:endParaRPr>
          </a:p>
        </p:txBody>
      </p:sp>
      <p:sp>
        <p:nvSpPr>
          <p:cNvPr id="28" name="Прямоугольник 27">
            <a:hlinkClick r:id="rId5"/>
          </p:cNvPr>
          <p:cNvSpPr/>
          <p:nvPr/>
        </p:nvSpPr>
        <p:spPr>
          <a:xfrm>
            <a:off x="4695411" y="12563061"/>
            <a:ext cx="2882348" cy="4770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388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</a:endParaRPr>
          </a:p>
        </p:txBody>
      </p:sp>
      <p:sp>
        <p:nvSpPr>
          <p:cNvPr id="26" name="Прямоугольник 25">
            <a:hlinkClick r:id="rId6"/>
          </p:cNvPr>
          <p:cNvSpPr/>
          <p:nvPr/>
        </p:nvSpPr>
        <p:spPr>
          <a:xfrm>
            <a:off x="4417116" y="12066104"/>
            <a:ext cx="3558208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388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</a:endParaRPr>
          </a:p>
        </p:txBody>
      </p:sp>
      <p:sp>
        <p:nvSpPr>
          <p:cNvPr id="12" name="Прямоугольник 4"/>
          <p:cNvSpPr>
            <a:spLocks noChangeArrowheads="1"/>
          </p:cNvSpPr>
          <p:nvPr/>
        </p:nvSpPr>
        <p:spPr bwMode="auto">
          <a:xfrm>
            <a:off x="968375" y="1994719"/>
            <a:ext cx="11379200" cy="317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49263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006B9E"/>
                </a:solidFill>
                <a:effectLst/>
                <a:uLnTx/>
                <a:uFillTx/>
                <a:latin typeface="Montserrat" panose="00000500000000000000" pitchFamily="2" charset="-52"/>
              </a:rPr>
              <a:t>По всем вопросам обращайтесь к нам по следующим контактам: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rgbClr val="006B9E"/>
              </a:solidFill>
              <a:effectLst/>
              <a:uLnTx/>
              <a:uFillTx/>
              <a:latin typeface="Montserrat" panose="00000500000000000000" pitchFamily="2" charset="-52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780342" y="2077073"/>
            <a:ext cx="8697177" cy="6577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1038822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-52"/>
              </a:rPr>
              <a:t>Для вас доступны демо-версии наших программ! </a:t>
            </a:r>
          </a:p>
          <a:p>
            <a:pPr marL="0" marR="0" lvl="0" indent="0" defTabSz="10388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 panose="00000500000000000000" pitchFamily="2" charset="-52"/>
            </a:endParaRPr>
          </a:p>
          <a:p>
            <a:pPr marL="0" marR="0" lvl="0" indent="0" defTabSz="103882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 panose="00000500000000000000" pitchFamily="2" charset="-52"/>
            </a:endParaRPr>
          </a:p>
          <a:p>
            <a:pPr marL="0" marR="0" lvl="0" indent="0" defTabSz="103882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-52"/>
              </a:rPr>
              <a:t>Также будем рады провести бесплатную онлайн-демонстрацию.</a:t>
            </a:r>
          </a:p>
        </p:txBody>
      </p:sp>
      <p:sp>
        <p:nvSpPr>
          <p:cNvPr id="412" name="Прямоугольник 411"/>
          <p:cNvSpPr/>
          <p:nvPr/>
        </p:nvSpPr>
        <p:spPr>
          <a:xfrm>
            <a:off x="4005027" y="11977136"/>
            <a:ext cx="43391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49263">
              <a:buClr>
                <a:srgbClr val="1487B1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ontserrat" panose="00000500000000000000" pitchFamily="2" charset="-52"/>
                <a:hlinkClick r:id="rId7"/>
              </a:rPr>
              <a:t>www</a:t>
            </a:r>
            <a:r>
              <a:rPr lang="en-US" sz="3200" b="1" u="sng" dirty="0">
                <a:solidFill>
                  <a:srgbClr val="0000FF"/>
                </a:solidFill>
                <a:latin typeface="Montserrat" panose="00000500000000000000" pitchFamily="2" charset="-52"/>
                <a:hlinkClick r:id="rId7"/>
              </a:rPr>
              <a:t>. vgkh.ru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Montserrat" panose="00000500000000000000" pitchFamily="2" charset="-52"/>
              <a:hlinkClick r:id="rId8"/>
            </a:endParaRP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87B1"/>
              </a:buClr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C4051"/>
                </a:solidFill>
                <a:effectLst/>
                <a:uLnTx/>
                <a:uFillTx/>
                <a:latin typeface="Montserrat" panose="00000500000000000000" pitchFamily="2" charset="-52"/>
                <a:hlinkClick r:id="rId5"/>
              </a:rPr>
              <a:t>www.otr-soft.ru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C4051"/>
              </a:solidFill>
              <a:effectLst/>
              <a:uLnTx/>
              <a:uFillTx/>
              <a:latin typeface="Montserrat" panose="00000500000000000000" pitchFamily="2" charset="-52"/>
            </a:endParaRPr>
          </a:p>
        </p:txBody>
      </p:sp>
      <p:sp>
        <p:nvSpPr>
          <p:cNvPr id="35" name="Скругленный прямоугольник 34">
            <a:hlinkClick r:id="rId4"/>
          </p:cNvPr>
          <p:cNvSpPr/>
          <p:nvPr/>
        </p:nvSpPr>
        <p:spPr>
          <a:xfrm>
            <a:off x="3708909" y="5659939"/>
            <a:ext cx="2691891" cy="83488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388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</a:endParaRPr>
          </a:p>
        </p:txBody>
      </p:sp>
      <p:sp>
        <p:nvSpPr>
          <p:cNvPr id="413" name="Прямоугольник 412"/>
          <p:cNvSpPr/>
          <p:nvPr/>
        </p:nvSpPr>
        <p:spPr>
          <a:xfrm>
            <a:off x="2127987" y="5827001"/>
            <a:ext cx="10504502" cy="356116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49263" rtl="0" eaLnBrk="1" fontAlgn="auto" latinLnBrk="0" hangingPunct="1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Clr>
                <a:srgbClr val="46556A"/>
              </a:buClr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-52"/>
                <a:cs typeface="Arial" pitchFamily="34" charset="0"/>
              </a:rPr>
              <a:t>E-mail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-52"/>
                <a:cs typeface="Arial" pitchFamily="34" charset="0"/>
              </a:rPr>
              <a:t>: 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-5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otr@rarus.ru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 panose="00000500000000000000" pitchFamily="2" charset="-52"/>
            </a:endParaRPr>
          </a:p>
          <a:p>
            <a:pPr marL="0" marR="0" lvl="0" indent="0" algn="l" defTabSz="449263" rtl="0" eaLnBrk="1" fontAlgn="auto" latinLnBrk="0" hangingPunct="1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Clr>
                <a:srgbClr val="46556A"/>
              </a:buClr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-52"/>
                <a:cs typeface="Arial" pitchFamily="34" charset="0"/>
              </a:rPr>
              <a:t>Тел.:  +7 (495) 777-25-43, + 7 (8362) 49-46-89</a:t>
            </a:r>
          </a:p>
          <a:p>
            <a:pPr marL="0" marR="0" lvl="0" indent="0" algn="l" defTabSz="449263" rtl="0" eaLnBrk="1" fontAlgn="auto" latinLnBrk="0" hangingPunct="1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Clr>
                <a:srgbClr val="46556A"/>
              </a:buClr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-52"/>
                <a:cs typeface="Arial" pitchFamily="34" charset="0"/>
              </a:rPr>
              <a:t>S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ontserrat" panose="00000500000000000000" pitchFamily="2" charset="-52"/>
                <a:cs typeface="Arial" pitchFamily="34" charset="0"/>
              </a:rPr>
              <a:t>kype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-52"/>
                <a:cs typeface="Arial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ontserrat" panose="00000500000000000000" pitchFamily="2" charset="-52"/>
                <a:cs typeface="Arial" pitchFamily="34" charset="0"/>
              </a:rPr>
              <a:t>otr_sale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 panose="00000500000000000000" pitchFamily="2" charset="-52"/>
              <a:cs typeface="Arial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75" y="7278149"/>
            <a:ext cx="952500" cy="952500"/>
          </a:xfrm>
          <a:prstGeom prst="rect">
            <a:avLst/>
          </a:prstGeom>
          <a:effectLst/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75" y="8552277"/>
            <a:ext cx="952500" cy="952500"/>
          </a:xfrm>
          <a:prstGeom prst="rect">
            <a:avLst/>
          </a:prstGeom>
          <a:effectLst/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75" y="6023512"/>
            <a:ext cx="952500" cy="952500"/>
          </a:xfrm>
          <a:prstGeom prst="rect">
            <a:avLst/>
          </a:prstGeom>
          <a:effectLst/>
        </p:spPr>
      </p:pic>
      <p:pic>
        <p:nvPicPr>
          <p:cNvPr id="23" name="Рисунок 22">
            <a:hlinkClick r:id="rId12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0342" y="9995721"/>
            <a:ext cx="6667500" cy="1028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E3679F-6FD4-0321-5E05-1F768A0FB788}"/>
              </a:ext>
            </a:extLst>
          </p:cNvPr>
          <p:cNvSpPr txBox="1"/>
          <p:nvPr/>
        </p:nvSpPr>
        <p:spPr>
          <a:xfrm>
            <a:off x="989387" y="10062961"/>
            <a:ext cx="12188756" cy="1142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1" fontAlgn="auto" latinLnBrk="0" hangingPunct="1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Clr>
                <a:srgbClr val="46556A"/>
              </a:buClr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ontserrat" panose="00000500000000000000" pitchFamily="2" charset="-52"/>
              </a:rPr>
              <a:t>WhatsApp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-52"/>
              </a:rPr>
              <a:t>, </a:t>
            </a:r>
            <a:r>
              <a:rPr kumimoji="0" lang="ru-RU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ontserrat" panose="00000500000000000000" pitchFamily="2" charset="-52"/>
              </a:rPr>
              <a:t>Viber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-52"/>
              </a:rPr>
              <a:t> и Telegram: +7 927 889-63-69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 panose="00000500000000000000" pitchFamily="2" charset="-5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190735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13260" y="3034216"/>
            <a:ext cx="10157367" cy="8454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571500" indent="-571500">
              <a:lnSpc>
                <a:spcPct val="150000"/>
              </a:lnSpc>
              <a:buClr>
                <a:srgbClr val="006B9E"/>
              </a:buClr>
              <a:buFont typeface="Arial" panose="020B0604020202020204" pitchFamily="34" charset="0"/>
              <a:buChar char="•"/>
            </a:pPr>
            <a:r>
              <a:rPr lang="ru-RU" sz="3600" dirty="0">
                <a:latin typeface="Montserrat" panose="00000500000000000000" pitchFamily="2" charset="-52"/>
              </a:rPr>
              <a:t>Обмен с ГИС ЖКХ.</a:t>
            </a:r>
          </a:p>
          <a:p>
            <a:pPr marL="571500" indent="-571500">
              <a:lnSpc>
                <a:spcPct val="150000"/>
              </a:lnSpc>
              <a:buClr>
                <a:srgbClr val="006B9E"/>
              </a:buClr>
              <a:buFont typeface="Arial" panose="020B0604020202020204" pitchFamily="34" charset="0"/>
              <a:buChar char="•"/>
            </a:pPr>
            <a:r>
              <a:rPr lang="ru-RU" sz="3600" dirty="0">
                <a:latin typeface="Montserrat" panose="00000500000000000000" pitchFamily="2" charset="-52"/>
              </a:rPr>
              <a:t>Паспортный стол.</a:t>
            </a:r>
          </a:p>
          <a:p>
            <a:pPr marL="571500" indent="-571500">
              <a:lnSpc>
                <a:spcPct val="150000"/>
              </a:lnSpc>
              <a:buClr>
                <a:srgbClr val="006B9E"/>
              </a:buClr>
              <a:buFont typeface="Arial" panose="020B0604020202020204" pitchFamily="34" charset="0"/>
              <a:buChar char="•"/>
            </a:pPr>
            <a:r>
              <a:rPr lang="ru-RU" sz="3600" dirty="0">
                <a:latin typeface="Montserrat" panose="00000500000000000000" pitchFamily="2" charset="-52"/>
              </a:rPr>
              <a:t>Раскрытие информации.</a:t>
            </a:r>
          </a:p>
          <a:p>
            <a:pPr marL="571500" indent="-571500">
              <a:lnSpc>
                <a:spcPct val="150000"/>
              </a:lnSpc>
              <a:buClr>
                <a:srgbClr val="006B9E"/>
              </a:buClr>
              <a:buFont typeface="Arial" panose="020B0604020202020204" pitchFamily="34" charset="0"/>
              <a:buChar char="•"/>
            </a:pPr>
            <a:r>
              <a:rPr lang="ru-RU" sz="3600" dirty="0">
                <a:latin typeface="Montserrat" panose="00000500000000000000" pitchFamily="2" charset="-52"/>
              </a:rPr>
              <a:t>Капитальный ремонт.</a:t>
            </a:r>
          </a:p>
          <a:p>
            <a:pPr marL="571500" indent="-571500">
              <a:lnSpc>
                <a:spcPct val="150000"/>
              </a:lnSpc>
              <a:buClr>
                <a:srgbClr val="006B9E"/>
              </a:buClr>
              <a:buFont typeface="Arial" panose="020B0604020202020204" pitchFamily="34" charset="0"/>
              <a:buChar char="•"/>
            </a:pPr>
            <a:r>
              <a:rPr lang="ru-RU" sz="3600" dirty="0">
                <a:latin typeface="Montserrat" panose="00000500000000000000" pitchFamily="2" charset="-52"/>
              </a:rPr>
              <a:t>Работа с должниками.</a:t>
            </a:r>
          </a:p>
          <a:p>
            <a:pPr marL="571500" indent="-571500">
              <a:lnSpc>
                <a:spcPct val="150000"/>
              </a:lnSpc>
              <a:buClr>
                <a:srgbClr val="006B9E"/>
              </a:buClr>
              <a:buFont typeface="Arial" panose="020B0604020202020204" pitchFamily="34" charset="0"/>
              <a:buChar char="•"/>
            </a:pPr>
            <a:r>
              <a:rPr lang="ru-RU" sz="3600" dirty="0">
                <a:latin typeface="Montserrat" panose="00000500000000000000" pitchFamily="2" charset="-52"/>
              </a:rPr>
              <a:t>Бухгалтерский и налоговый учет, подготовка отчетности.</a:t>
            </a:r>
          </a:p>
          <a:p>
            <a:pPr marL="571500" indent="-571500">
              <a:lnSpc>
                <a:spcPct val="150000"/>
              </a:lnSpc>
              <a:buClr>
                <a:srgbClr val="006B9E"/>
              </a:buClr>
              <a:buFont typeface="Arial" panose="020B0604020202020204" pitchFamily="34" charset="0"/>
              <a:buChar char="•"/>
            </a:pPr>
            <a:r>
              <a:rPr lang="ru-RU" sz="3600" dirty="0">
                <a:latin typeface="Montserrat" panose="00000500000000000000" pitchFamily="2" charset="-52"/>
              </a:rPr>
              <a:t>Личные кабинеты ЖКХ.</a:t>
            </a:r>
          </a:p>
          <a:p>
            <a:pPr marL="571500" indent="-571500">
              <a:lnSpc>
                <a:spcPct val="150000"/>
              </a:lnSpc>
              <a:buClr>
                <a:srgbClr val="006B9E"/>
              </a:buClr>
              <a:buFont typeface="Arial" panose="020B0604020202020204" pitchFamily="34" charset="0"/>
              <a:buChar char="•"/>
            </a:pPr>
            <a:r>
              <a:rPr lang="ru-RU" sz="3600" dirty="0">
                <a:latin typeface="Montserrat" panose="00000500000000000000" pitchFamily="2" charset="-52"/>
              </a:rPr>
              <a:t>Аварийно-диспетчерская служба.</a:t>
            </a:r>
          </a:p>
          <a:p>
            <a:pPr marL="571500" indent="-571500">
              <a:lnSpc>
                <a:spcPct val="150000"/>
              </a:lnSpc>
              <a:buClr>
                <a:srgbClr val="006B9E"/>
              </a:buClr>
              <a:buFont typeface="Arial" panose="020B0604020202020204" pitchFamily="34" charset="0"/>
              <a:buChar char="•"/>
            </a:pPr>
            <a:endParaRPr lang="ru-RU" sz="3600" dirty="0">
              <a:latin typeface="Montserrat" panose="00000500000000000000" pitchFamily="2" charset="-52"/>
            </a:endParaRPr>
          </a:p>
          <a:p>
            <a:pPr marL="571500" indent="-571500">
              <a:lnSpc>
                <a:spcPct val="150000"/>
              </a:lnSpc>
              <a:buClr>
                <a:srgbClr val="006B9E"/>
              </a:buClr>
              <a:buFont typeface="Arial" panose="020B0604020202020204" pitchFamily="34" charset="0"/>
              <a:buChar char="•"/>
            </a:pPr>
            <a:endParaRPr lang="ru-RU" sz="3600" dirty="0">
              <a:latin typeface="Montserrat" panose="00000500000000000000" pitchFamily="2" charset="-52"/>
            </a:endParaRPr>
          </a:p>
          <a:p>
            <a:pPr marL="571500" indent="-571500">
              <a:lnSpc>
                <a:spcPct val="150000"/>
              </a:lnSpc>
              <a:buClr>
                <a:srgbClr val="006B9E"/>
              </a:buClr>
              <a:buFont typeface="Arial" panose="020B0604020202020204" pitchFamily="34" charset="0"/>
              <a:buChar char="•"/>
            </a:pPr>
            <a:endParaRPr lang="ru-RU" sz="3600" dirty="0">
              <a:latin typeface="Montserrat" panose="00000500000000000000" pitchFamily="2" charset="-52"/>
            </a:endParaRPr>
          </a:p>
          <a:p>
            <a:pPr marL="571500" indent="-571500">
              <a:lnSpc>
                <a:spcPct val="150000"/>
              </a:lnSpc>
              <a:buClr>
                <a:srgbClr val="006B9E"/>
              </a:buClr>
              <a:buFont typeface="Arial" panose="020B0604020202020204" pitchFamily="34" charset="0"/>
              <a:buChar char="•"/>
            </a:pPr>
            <a:endParaRPr lang="ru-RU" sz="3600" dirty="0">
              <a:latin typeface="Montserrat" panose="00000500000000000000" pitchFamily="2" charset="-52"/>
            </a:endParaRPr>
          </a:p>
          <a:p>
            <a:pPr marL="571500" indent="-571500">
              <a:lnSpc>
                <a:spcPct val="150000"/>
              </a:lnSpc>
              <a:buClr>
                <a:srgbClr val="006B9E"/>
              </a:buClr>
              <a:buFont typeface="Arial" panose="020B0604020202020204" pitchFamily="34" charset="0"/>
              <a:buChar char="•"/>
            </a:pPr>
            <a:endParaRPr lang="ru-RU" sz="3600" dirty="0">
              <a:latin typeface="Montserrat" panose="00000500000000000000" pitchFamily="2" charset="-52"/>
            </a:endParaRPr>
          </a:p>
          <a:p>
            <a:pPr marL="571500" indent="-571500">
              <a:lnSpc>
                <a:spcPct val="150000"/>
              </a:lnSpc>
              <a:buClr>
                <a:srgbClr val="006B9E"/>
              </a:buClr>
              <a:buFont typeface="Arial" panose="020B0604020202020204" pitchFamily="34" charset="0"/>
              <a:buChar char="•"/>
            </a:pPr>
            <a:endParaRPr lang="ru-RU" sz="3600" dirty="0">
              <a:latin typeface="Montserrat" panose="00000500000000000000" pitchFamily="2" charset="-52"/>
            </a:endParaRPr>
          </a:p>
          <a:p>
            <a:pPr marL="571500" indent="-571500">
              <a:lnSpc>
                <a:spcPct val="150000"/>
              </a:lnSpc>
              <a:buClr>
                <a:srgbClr val="006B9E"/>
              </a:buClr>
              <a:buFont typeface="Arial" panose="020B0604020202020204" pitchFamily="34" charset="0"/>
              <a:buChar char="•"/>
            </a:pPr>
            <a:endParaRPr lang="ru-RU" sz="3600" dirty="0">
              <a:latin typeface="Montserrat" panose="00000500000000000000" pitchFamily="2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93589" y="3034216"/>
            <a:ext cx="9931684" cy="7852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571500" indent="-571500">
              <a:lnSpc>
                <a:spcPct val="150000"/>
              </a:lnSpc>
              <a:buClr>
                <a:srgbClr val="006B9E"/>
              </a:buClr>
              <a:buFont typeface="Arial" panose="020B0604020202020204" pitchFamily="34" charset="0"/>
              <a:buChar char="•"/>
            </a:pPr>
            <a:r>
              <a:rPr lang="ru-RU" sz="3600" dirty="0">
                <a:latin typeface="Montserrat" panose="00000500000000000000" pitchFamily="2" charset="-52"/>
              </a:rPr>
              <a:t>Расчет квартплаты.</a:t>
            </a:r>
          </a:p>
          <a:p>
            <a:pPr marL="571500" indent="-571500">
              <a:lnSpc>
                <a:spcPct val="150000"/>
              </a:lnSpc>
              <a:buClr>
                <a:srgbClr val="006B9E"/>
              </a:buClr>
              <a:buFont typeface="Arial" panose="020B0604020202020204" pitchFamily="34" charset="0"/>
              <a:buChar char="•"/>
            </a:pPr>
            <a:r>
              <a:rPr lang="ru-RU" sz="3600" dirty="0">
                <a:latin typeface="Montserrat" panose="00000500000000000000" pitchFamily="2" charset="-52"/>
              </a:rPr>
              <a:t>Мобильные приложения ЖКХ.</a:t>
            </a:r>
          </a:p>
          <a:p>
            <a:pPr marL="571500" indent="-571500">
              <a:lnSpc>
                <a:spcPct val="150000"/>
              </a:lnSpc>
              <a:buClr>
                <a:srgbClr val="006B9E"/>
              </a:buClr>
              <a:buFont typeface="Arial" panose="020B0604020202020204" pitchFamily="34" charset="0"/>
              <a:buChar char="•"/>
            </a:pPr>
            <a:r>
              <a:rPr lang="ru-RU" sz="3600" dirty="0">
                <a:latin typeface="Montserrat" panose="00000500000000000000" pitchFamily="2" charset="-52"/>
              </a:rPr>
              <a:t>Быстрый расчет.</a:t>
            </a:r>
          </a:p>
          <a:p>
            <a:pPr marL="571500" indent="-571500">
              <a:lnSpc>
                <a:spcPct val="150000"/>
              </a:lnSpc>
              <a:buClr>
                <a:srgbClr val="006B9E"/>
              </a:buClr>
              <a:buFont typeface="Arial" panose="020B0604020202020204" pitchFamily="34" charset="0"/>
              <a:buChar char="•"/>
            </a:pPr>
            <a:r>
              <a:rPr lang="ru-RU" sz="3600" dirty="0">
                <a:latin typeface="Montserrat" panose="00000500000000000000" pitchFamily="2" charset="-52"/>
              </a:rPr>
              <a:t>Прием платежей онлайн.</a:t>
            </a:r>
          </a:p>
          <a:p>
            <a:pPr marL="571500" indent="-571500">
              <a:lnSpc>
                <a:spcPct val="150000"/>
              </a:lnSpc>
              <a:buClr>
                <a:srgbClr val="006B9E"/>
              </a:buClr>
              <a:buFont typeface="Arial" panose="020B0604020202020204" pitchFamily="34" charset="0"/>
              <a:buChar char="•"/>
            </a:pPr>
            <a:r>
              <a:rPr lang="ru-RU" sz="3600" dirty="0">
                <a:latin typeface="Montserrat" panose="00000500000000000000" pitchFamily="2" charset="-52"/>
              </a:rPr>
              <a:t>Соответствие законодательству.</a:t>
            </a:r>
          </a:p>
          <a:p>
            <a:pPr marL="571500" indent="-571500">
              <a:lnSpc>
                <a:spcPct val="150000"/>
              </a:lnSpc>
              <a:buClr>
                <a:srgbClr val="006B9E"/>
              </a:buClr>
              <a:buFont typeface="Arial" panose="020B0604020202020204" pitchFamily="34" charset="0"/>
              <a:buChar char="•"/>
            </a:pPr>
            <a:r>
              <a:rPr lang="ru-RU" sz="3600" dirty="0">
                <a:latin typeface="Montserrat" panose="00000500000000000000" pitchFamily="2" charset="-52"/>
              </a:rPr>
              <a:t>Работа через интернет.</a:t>
            </a:r>
          </a:p>
          <a:p>
            <a:pPr marL="571500" indent="-571500">
              <a:lnSpc>
                <a:spcPct val="150000"/>
              </a:lnSpc>
              <a:buClr>
                <a:srgbClr val="006B9E"/>
              </a:buClr>
              <a:buFont typeface="Arial" panose="020B0604020202020204" pitchFamily="34" charset="0"/>
              <a:buChar char="•"/>
            </a:pPr>
            <a:r>
              <a:rPr lang="ru-RU" sz="3600" dirty="0">
                <a:latin typeface="Montserrat" panose="00000500000000000000" pitchFamily="2" charset="-52"/>
              </a:rPr>
              <a:t>Большой выбор квитанций, извещений, ЕПД.</a:t>
            </a:r>
          </a:p>
          <a:p>
            <a:pPr marL="571500" indent="-571500">
              <a:lnSpc>
                <a:spcPct val="150000"/>
              </a:lnSpc>
              <a:buClr>
                <a:srgbClr val="006B9E"/>
              </a:buClr>
              <a:buFont typeface="Arial" panose="020B0604020202020204" pitchFamily="34" charset="0"/>
              <a:buChar char="•"/>
            </a:pPr>
            <a:endParaRPr lang="ru-RU" sz="3600" dirty="0">
              <a:latin typeface="Montserrat" panose="00000500000000000000" pitchFamily="2" charset="-52"/>
            </a:endParaRPr>
          </a:p>
          <a:p>
            <a:pPr marL="571500" indent="-571500">
              <a:lnSpc>
                <a:spcPct val="150000"/>
              </a:lnSpc>
              <a:buClr>
                <a:srgbClr val="006B9E"/>
              </a:buClr>
              <a:buFont typeface="Arial" panose="020B0604020202020204" pitchFamily="34" charset="0"/>
              <a:buChar char="•"/>
            </a:pPr>
            <a:endParaRPr lang="ru-RU" sz="3600" dirty="0">
              <a:latin typeface="Montserrat" panose="00000500000000000000" pitchFamily="2" charset="-52"/>
            </a:endParaRPr>
          </a:p>
          <a:p>
            <a:pPr marL="571500" indent="-571500">
              <a:lnSpc>
                <a:spcPct val="150000"/>
              </a:lnSpc>
              <a:buClr>
                <a:srgbClr val="006B9E"/>
              </a:buClr>
              <a:buFont typeface="Arial" panose="020B0604020202020204" pitchFamily="34" charset="0"/>
              <a:buChar char="•"/>
            </a:pPr>
            <a:endParaRPr lang="ru-RU" sz="3600" dirty="0">
              <a:latin typeface="Montserrat" panose="00000500000000000000" pitchFamily="2" charset="-52"/>
            </a:endParaRPr>
          </a:p>
          <a:p>
            <a:pPr marL="571500" indent="-571500">
              <a:lnSpc>
                <a:spcPct val="150000"/>
              </a:lnSpc>
              <a:buClr>
                <a:srgbClr val="006B9E"/>
              </a:buClr>
              <a:buFont typeface="Arial" panose="020B0604020202020204" pitchFamily="34" charset="0"/>
              <a:buChar char="•"/>
            </a:pPr>
            <a:endParaRPr lang="ru-RU" sz="3600" dirty="0">
              <a:latin typeface="Montserrat" panose="00000500000000000000" pitchFamily="2" charset="-52"/>
            </a:endParaRPr>
          </a:p>
          <a:p>
            <a:pPr marL="571500" indent="-571500">
              <a:lnSpc>
                <a:spcPct val="150000"/>
              </a:lnSpc>
              <a:buClr>
                <a:srgbClr val="006B9E"/>
              </a:buClr>
              <a:buFont typeface="Arial" panose="020B0604020202020204" pitchFamily="34" charset="0"/>
              <a:buChar char="•"/>
            </a:pPr>
            <a:endParaRPr lang="ru-RU" sz="3600" dirty="0">
              <a:latin typeface="Montserrat" panose="00000500000000000000" pitchFamily="2" charset="-52"/>
            </a:endParaRPr>
          </a:p>
          <a:p>
            <a:pPr marL="571500" indent="-571500">
              <a:lnSpc>
                <a:spcPct val="150000"/>
              </a:lnSpc>
              <a:buClr>
                <a:srgbClr val="006B9E"/>
              </a:buClr>
              <a:buFont typeface="Arial" panose="020B0604020202020204" pitchFamily="34" charset="0"/>
              <a:buChar char="•"/>
            </a:pPr>
            <a:endParaRPr lang="ru-RU" sz="3600" dirty="0">
              <a:latin typeface="Montserrat" panose="00000500000000000000" pitchFamily="2" charset="-52"/>
            </a:endParaRPr>
          </a:p>
          <a:p>
            <a:pPr marL="571500" indent="-571500">
              <a:lnSpc>
                <a:spcPct val="150000"/>
              </a:lnSpc>
              <a:buClr>
                <a:srgbClr val="006B9E"/>
              </a:buClr>
              <a:buFont typeface="Arial" panose="020B0604020202020204" pitchFamily="34" charset="0"/>
              <a:buChar char="•"/>
            </a:pPr>
            <a:endParaRPr lang="ru-RU" sz="3600" dirty="0">
              <a:latin typeface="Montserrat" panose="00000500000000000000" pitchFamily="2" charset="-52"/>
            </a:endParaRPr>
          </a:p>
          <a:p>
            <a:pPr marL="571500" indent="-571500">
              <a:lnSpc>
                <a:spcPct val="150000"/>
              </a:lnSpc>
              <a:buClr>
                <a:srgbClr val="006B9E"/>
              </a:buClr>
              <a:buFont typeface="Arial" panose="020B0604020202020204" pitchFamily="34" charset="0"/>
              <a:buChar char="•"/>
            </a:pPr>
            <a:endParaRPr lang="ru-RU" sz="3600" dirty="0">
              <a:latin typeface="Montserrat" panose="00000500000000000000" pitchFamily="2" charset="-52"/>
            </a:endParaRPr>
          </a:p>
          <a:p>
            <a:pPr marL="571500" indent="-571500">
              <a:lnSpc>
                <a:spcPct val="150000"/>
              </a:lnSpc>
              <a:buClr>
                <a:srgbClr val="006B9E"/>
              </a:buClr>
              <a:buFont typeface="Arial" panose="020B0604020202020204" pitchFamily="34" charset="0"/>
              <a:buChar char="•"/>
            </a:pPr>
            <a:endParaRPr lang="ru-RU" sz="3600" dirty="0">
              <a:latin typeface="Montserrat" panose="00000500000000000000" pitchFamily="2" charset="-52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68466" y="4455706"/>
            <a:ext cx="5922440" cy="165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>
              <a:buClr>
                <a:srgbClr val="006B9E"/>
              </a:buClr>
              <a:buFont typeface="Arial" panose="020B0604020202020204" pitchFamily="34" charset="0"/>
              <a:buChar char="•"/>
            </a:pPr>
            <a:endParaRPr lang="ru-RU" sz="3600" dirty="0">
              <a:latin typeface="Montserrat" panose="00000500000000000000" pitchFamily="2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36221" y="6316356"/>
            <a:ext cx="7550661" cy="165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>
              <a:buClr>
                <a:srgbClr val="006B9E"/>
              </a:buClr>
              <a:buFont typeface="Arial" panose="020B0604020202020204" pitchFamily="34" charset="0"/>
              <a:buChar char="•"/>
            </a:pPr>
            <a:endParaRPr lang="ru-RU" sz="3600" dirty="0">
              <a:latin typeface="Montserrat" panose="00000500000000000000" pitchFamily="2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391552" y="6044722"/>
            <a:ext cx="5758633" cy="1550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3600" dirty="0">
              <a:latin typeface="Montserrat" panose="00000500000000000000" pitchFamily="2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036221" y="8074681"/>
            <a:ext cx="6868303" cy="165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>
              <a:buClr>
                <a:srgbClr val="006B9E"/>
              </a:buClr>
              <a:buFont typeface="Arial" panose="020B0604020202020204" pitchFamily="34" charset="0"/>
              <a:buChar char="•"/>
            </a:pPr>
            <a:endParaRPr lang="ru-RU" sz="3600" dirty="0">
              <a:latin typeface="Montserrat" panose="00000500000000000000" pitchFamily="2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36221" y="9833006"/>
            <a:ext cx="5614690" cy="165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>
              <a:buClr>
                <a:srgbClr val="006B9E"/>
              </a:buClr>
              <a:buFont typeface="Arial" panose="020B0604020202020204" pitchFamily="34" charset="0"/>
              <a:buChar char="•"/>
            </a:pPr>
            <a:endParaRPr lang="ru-RU" sz="3600" dirty="0">
              <a:latin typeface="Montserrat" panose="00000500000000000000" pitchFamily="2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472760" y="10886501"/>
            <a:ext cx="8486056" cy="1550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3600" dirty="0">
              <a:latin typeface="Montserrat" panose="00000500000000000000" pitchFamily="2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586882" y="9468494"/>
            <a:ext cx="7530685" cy="1550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3600" dirty="0">
              <a:latin typeface="Montserrat" panose="00000500000000000000" pitchFamily="2" charset="-52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83371A8-CF9A-E1E5-EE58-6591AC4C40CA}"/>
              </a:ext>
            </a:extLst>
          </p:cNvPr>
          <p:cNvSpPr/>
          <p:nvPr/>
        </p:nvSpPr>
        <p:spPr>
          <a:xfrm>
            <a:off x="-18288" y="744290"/>
            <a:ext cx="13661136" cy="1382974"/>
          </a:xfrm>
          <a:prstGeom prst="rect">
            <a:avLst/>
          </a:prstGeom>
          <a:solidFill>
            <a:srgbClr val="006B9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A7AB73C-98D4-B41D-1DFF-4EB19DB5B35C}"/>
              </a:ext>
            </a:extLst>
          </p:cNvPr>
          <p:cNvSpPr txBox="1"/>
          <p:nvPr/>
        </p:nvSpPr>
        <p:spPr>
          <a:xfrm>
            <a:off x="667396" y="818233"/>
            <a:ext cx="12186654" cy="99354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6600" b="1">
                <a:solidFill>
                  <a:srgbClr val="F8F8F8"/>
                </a:solidFill>
                <a:latin typeface="Montserrat" panose="00000500000000000000" pitchFamily="2" charset="-52"/>
              </a:defRPr>
            </a:lvl1pPr>
          </a:lstStyle>
          <a:p>
            <a:pPr algn="l"/>
            <a:r>
              <a:rPr lang="ru-RU" sz="4400" dirty="0"/>
              <a:t>Преимущества комплекса решений</a:t>
            </a:r>
          </a:p>
        </p:txBody>
      </p:sp>
    </p:spTree>
    <p:extLst>
      <p:ext uri="{BB962C8B-B14F-4D97-AF65-F5344CB8AC3E}">
        <p14:creationId xmlns:p14="http://schemas.microsoft.com/office/powerpoint/2010/main" val="2699687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Shape 621"/>
          <p:cNvSpPr txBox="1">
            <a:spLocks noGrp="1"/>
          </p:cNvSpPr>
          <p:nvPr>
            <p:ph type="sldNum" idx="12"/>
          </p:nvPr>
        </p:nvSpPr>
        <p:spPr>
          <a:xfrm>
            <a:off x="20340637" y="13195300"/>
            <a:ext cx="1416000" cy="526800"/>
          </a:xfrm>
          <a:prstGeom prst="rect">
            <a:avLst/>
          </a:prstGeom>
          <a:noFill/>
          <a:ln>
            <a:noFill/>
          </a:ln>
        </p:spPr>
        <p:txBody>
          <a:bodyPr lIns="182850" tIns="91400" rIns="182850" bIns="91400" anchor="t" anchorCtr="0">
            <a:noAutofit/>
          </a:bodyPr>
          <a:lstStyle/>
          <a:p>
            <a:pPr>
              <a:buClr>
                <a:schemeClr val="lt1"/>
              </a:buClr>
              <a:buSzPct val="25000"/>
            </a:pPr>
            <a:fld id="{00000000-1234-1234-1234-123412341234}" type="slidenum">
              <a:rPr lang="en-US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>
                <a:buClr>
                  <a:schemeClr val="lt1"/>
                </a:buClr>
                <a:buSzPct val="25000"/>
              </a:pPr>
              <a:t>4</a:t>
            </a:fld>
            <a:endParaRPr lang="en-US" sz="2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E559449-C263-5C44-F500-28E9359928DF}"/>
              </a:ext>
            </a:extLst>
          </p:cNvPr>
          <p:cNvSpPr/>
          <p:nvPr/>
        </p:nvSpPr>
        <p:spPr>
          <a:xfrm>
            <a:off x="-36576" y="744290"/>
            <a:ext cx="13679424" cy="1382974"/>
          </a:xfrm>
          <a:prstGeom prst="rect">
            <a:avLst/>
          </a:prstGeom>
          <a:solidFill>
            <a:srgbClr val="006B9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935CA9-DB48-A55F-946C-C7880C300772}"/>
              </a:ext>
            </a:extLst>
          </p:cNvPr>
          <p:cNvSpPr txBox="1"/>
          <p:nvPr/>
        </p:nvSpPr>
        <p:spPr>
          <a:xfrm>
            <a:off x="667396" y="818233"/>
            <a:ext cx="12186654" cy="99354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6600" b="1">
                <a:solidFill>
                  <a:srgbClr val="F8F8F8"/>
                </a:solidFill>
                <a:latin typeface="Montserrat" panose="00000500000000000000" pitchFamily="2" charset="-52"/>
              </a:defRPr>
            </a:lvl1pPr>
          </a:lstStyle>
          <a:p>
            <a:pPr algn="l"/>
            <a:r>
              <a:rPr lang="ru-RU" sz="4400" dirty="0"/>
              <a:t>Работа через интернет</a:t>
            </a: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B4D04995-CA2A-0AA1-625A-AF28D0CE03DF}"/>
              </a:ext>
            </a:extLst>
          </p:cNvPr>
          <p:cNvCxnSpPr>
            <a:cxnSpLocks/>
          </p:cNvCxnSpPr>
          <p:nvPr/>
        </p:nvCxnSpPr>
        <p:spPr>
          <a:xfrm flipV="1">
            <a:off x="8683255" y="4605685"/>
            <a:ext cx="2285631" cy="837003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type="triangle" w="lg" len="lg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Shape 633">
            <a:extLst>
              <a:ext uri="{FF2B5EF4-FFF2-40B4-BE49-F238E27FC236}">
                <a16:creationId xmlns:a16="http://schemas.microsoft.com/office/drawing/2014/main" id="{ABB0FD35-8E7C-6316-8AA5-7506C0958F58}"/>
              </a:ext>
            </a:extLst>
          </p:cNvPr>
          <p:cNvSpPr txBox="1"/>
          <p:nvPr/>
        </p:nvSpPr>
        <p:spPr>
          <a:xfrm>
            <a:off x="11152366" y="3838863"/>
            <a:ext cx="12583123" cy="1603825"/>
          </a:xfrm>
          <a:prstGeom prst="roundRect">
            <a:avLst>
              <a:gd name="adj" fmla="val 2644"/>
            </a:avLst>
          </a:prstGeom>
          <a:solidFill>
            <a:schemeClr val="bg1"/>
          </a:solidFill>
          <a:ln w="9525" cap="flat" cmpd="sng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0" dir="2040000" sx="102000" sy="102000" algn="ctr" rotWithShape="0">
              <a:srgbClr val="000000">
                <a:alpha val="7000"/>
              </a:srgbClr>
            </a:outerShdw>
          </a:effectLst>
        </p:spPr>
        <p:txBody>
          <a:bodyPr lIns="182850" tIns="182850" rIns="182850" bIns="182850" anchor="ctr" anchorCtr="0">
            <a:noAutofit/>
          </a:bodyPr>
          <a:lstStyle>
            <a:defPPr>
              <a:defRPr lang="en-US"/>
            </a:defPPr>
            <a:lvl1pPr algn="ctr">
              <a:defRPr sz="3400"/>
            </a:lvl1pPr>
          </a:lstStyle>
          <a:p>
            <a:pPr algn="l">
              <a:lnSpc>
                <a:spcPct val="114000"/>
              </a:lnSpc>
            </a:pPr>
            <a:r>
              <a:rPr lang="ru-RU" sz="3200" dirty="0">
                <a:latin typeface="Montserrat" panose="00000500000000000000" pitchFamily="2" charset="-52"/>
              </a:rPr>
              <a:t>	        Работа на локальном компьютере</a:t>
            </a:r>
          </a:p>
        </p:txBody>
      </p:sp>
      <p:sp>
        <p:nvSpPr>
          <p:cNvPr id="16" name="Shape 633">
            <a:extLst>
              <a:ext uri="{FF2B5EF4-FFF2-40B4-BE49-F238E27FC236}">
                <a16:creationId xmlns:a16="http://schemas.microsoft.com/office/drawing/2014/main" id="{79558D9E-1E5D-72C8-6B28-BDB6D049809F}"/>
              </a:ext>
            </a:extLst>
          </p:cNvPr>
          <p:cNvSpPr txBox="1"/>
          <p:nvPr/>
        </p:nvSpPr>
        <p:spPr>
          <a:xfrm>
            <a:off x="11185637" y="5801716"/>
            <a:ext cx="12549852" cy="1605600"/>
          </a:xfrm>
          <a:prstGeom prst="roundRect">
            <a:avLst>
              <a:gd name="adj" fmla="val 2644"/>
            </a:avLst>
          </a:prstGeom>
          <a:solidFill>
            <a:schemeClr val="bg1"/>
          </a:solidFill>
          <a:ln w="9525" cap="flat" cmpd="sng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0" dir="2040000" sx="102000" sy="102000" algn="ctr" rotWithShape="0">
              <a:srgbClr val="000000">
                <a:alpha val="7000"/>
              </a:srgbClr>
            </a:outerShdw>
          </a:effectLst>
        </p:spPr>
        <p:txBody>
          <a:bodyPr lIns="182850" tIns="182850" rIns="182850" bIns="182850" anchor="ctr" anchorCtr="0">
            <a:noAutofit/>
          </a:bodyPr>
          <a:lstStyle>
            <a:defPPr>
              <a:defRPr lang="en-US"/>
            </a:defPPr>
            <a:lvl1pPr algn="ctr">
              <a:lnSpc>
                <a:spcPct val="114000"/>
              </a:lnSpc>
              <a:defRPr sz="3200">
                <a:latin typeface="Montserrat" panose="00000500000000000000" pitchFamily="2" charset="-52"/>
              </a:defRPr>
            </a:lvl1pPr>
          </a:lstStyle>
          <a:p>
            <a:pPr algn="l"/>
            <a:r>
              <a:rPr lang="ru-RU" dirty="0"/>
              <a:t>	        Работа с использованием тонкого клиента</a:t>
            </a:r>
          </a:p>
        </p:txBody>
      </p:sp>
      <p:pic>
        <p:nvPicPr>
          <p:cNvPr id="620" name="Рисунок 619">
            <a:extLst>
              <a:ext uri="{FF2B5EF4-FFF2-40B4-BE49-F238E27FC236}">
                <a16:creationId xmlns:a16="http://schemas.microsoft.com/office/drawing/2014/main" id="{5558CDCA-B268-4A6A-3260-6609B2C8D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689" y="4605685"/>
            <a:ext cx="6875910" cy="5453125"/>
          </a:xfrm>
          <a:prstGeom prst="rect">
            <a:avLst/>
          </a:prstGeom>
        </p:spPr>
      </p:pic>
      <p:sp>
        <p:nvSpPr>
          <p:cNvPr id="19" name="Shape 633">
            <a:extLst>
              <a:ext uri="{FF2B5EF4-FFF2-40B4-BE49-F238E27FC236}">
                <a16:creationId xmlns:a16="http://schemas.microsoft.com/office/drawing/2014/main" id="{78BB7182-01D8-32E5-8483-8A9EC7D5B269}"/>
              </a:ext>
            </a:extLst>
          </p:cNvPr>
          <p:cNvSpPr txBox="1"/>
          <p:nvPr/>
        </p:nvSpPr>
        <p:spPr>
          <a:xfrm>
            <a:off x="11185637" y="7766344"/>
            <a:ext cx="12549852" cy="1605600"/>
          </a:xfrm>
          <a:prstGeom prst="roundRect">
            <a:avLst>
              <a:gd name="adj" fmla="val 2644"/>
            </a:avLst>
          </a:prstGeom>
          <a:solidFill>
            <a:schemeClr val="bg1"/>
          </a:solidFill>
          <a:ln w="9525" cap="flat" cmpd="sng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0" dir="2040000" sx="102000" sy="102000" algn="ctr" rotWithShape="0">
              <a:srgbClr val="000000">
                <a:alpha val="7000"/>
              </a:srgbClr>
            </a:outerShdw>
          </a:effectLst>
        </p:spPr>
        <p:txBody>
          <a:bodyPr lIns="182850" tIns="182850" rIns="182850" bIns="182850" anchor="ctr" anchorCtr="0">
            <a:noAutofit/>
          </a:bodyPr>
          <a:lstStyle>
            <a:defPPr>
              <a:defRPr lang="en-US"/>
            </a:defPPr>
            <a:lvl1pPr>
              <a:lnSpc>
                <a:spcPct val="114000"/>
              </a:lnSpc>
              <a:defRPr sz="3200"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  	        Работа через браузер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149949-44BA-045E-CC22-5545C61010C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849251" y="6359744"/>
            <a:ext cx="688670" cy="688670"/>
          </a:xfrm>
          <a:prstGeom prst="rect">
            <a:avLst/>
          </a:prstGeom>
          <a:ln>
            <a:noFill/>
          </a:ln>
        </p:spPr>
      </p:pic>
      <p:sp>
        <p:nvSpPr>
          <p:cNvPr id="22" name="Shape 633">
            <a:extLst>
              <a:ext uri="{FF2B5EF4-FFF2-40B4-BE49-F238E27FC236}">
                <a16:creationId xmlns:a16="http://schemas.microsoft.com/office/drawing/2014/main" id="{37B811BC-22FA-DE98-38C1-55D8A14B975E}"/>
              </a:ext>
            </a:extLst>
          </p:cNvPr>
          <p:cNvSpPr txBox="1"/>
          <p:nvPr/>
        </p:nvSpPr>
        <p:spPr>
          <a:xfrm>
            <a:off x="11185637" y="9739793"/>
            <a:ext cx="12549852" cy="1605600"/>
          </a:xfrm>
          <a:prstGeom prst="roundRect">
            <a:avLst>
              <a:gd name="adj" fmla="val 2644"/>
            </a:avLst>
          </a:prstGeom>
          <a:solidFill>
            <a:schemeClr val="bg1"/>
          </a:solidFill>
          <a:ln w="9525" cap="flat" cmpd="sng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0" dir="2040000" sx="102000" sy="102000" algn="ctr" rotWithShape="0">
              <a:srgbClr val="000000">
                <a:alpha val="7000"/>
              </a:srgbClr>
            </a:outerShdw>
          </a:effectLst>
        </p:spPr>
        <p:txBody>
          <a:bodyPr lIns="182850" tIns="182850" rIns="182850" bIns="182850" anchor="ctr" anchorCtr="0">
            <a:noAutofit/>
          </a:bodyPr>
          <a:lstStyle>
            <a:defPPr>
              <a:defRPr lang="en-US"/>
            </a:defPPr>
            <a:lvl1pPr algn="ctr">
              <a:lnSpc>
                <a:spcPct val="114000"/>
              </a:lnSpc>
              <a:defRPr sz="3200">
                <a:latin typeface="Montserrat" panose="00000500000000000000" pitchFamily="2" charset="-52"/>
              </a:defRPr>
            </a:lvl1pPr>
          </a:lstStyle>
          <a:p>
            <a:pPr algn="l"/>
            <a:r>
              <a:rPr lang="ru-RU" dirty="0"/>
              <a:t>	        Работа в облаке (аренда </a:t>
            </a:r>
            <a:r>
              <a:rPr lang="ru-RU" dirty="0" err="1"/>
              <a:t>Saas</a:t>
            </a:r>
            <a:r>
              <a:rPr lang="ru-RU" dirty="0"/>
              <a:t>, </a:t>
            </a:r>
            <a:r>
              <a:rPr lang="ru-RU" dirty="0" err="1"/>
              <a:t>Iaas</a:t>
            </a:r>
            <a:r>
              <a:rPr lang="ru-RU" dirty="0"/>
              <a:t>)</a:t>
            </a:r>
          </a:p>
        </p:txBody>
      </p: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9D976499-B629-3F71-ABF3-362B2E814C18}"/>
              </a:ext>
            </a:extLst>
          </p:cNvPr>
          <p:cNvCxnSpPr>
            <a:cxnSpLocks/>
          </p:cNvCxnSpPr>
          <p:nvPr/>
        </p:nvCxnSpPr>
        <p:spPr>
          <a:xfrm>
            <a:off x="8683255" y="9371944"/>
            <a:ext cx="2318902" cy="1220044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type="triangle" w="lg" len="lg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10" name="Прямая со стрелкой 609">
            <a:extLst>
              <a:ext uri="{FF2B5EF4-FFF2-40B4-BE49-F238E27FC236}">
                <a16:creationId xmlns:a16="http://schemas.microsoft.com/office/drawing/2014/main" id="{1FD590C1-CDBF-DE82-9190-5906AA7EEDB9}"/>
              </a:ext>
            </a:extLst>
          </p:cNvPr>
          <p:cNvCxnSpPr>
            <a:cxnSpLocks/>
          </p:cNvCxnSpPr>
          <p:nvPr/>
        </p:nvCxnSpPr>
        <p:spPr>
          <a:xfrm flipV="1">
            <a:off x="8683255" y="6704079"/>
            <a:ext cx="2285631" cy="153921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type="triangle" w="lg" len="lg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12" name="Прямая со стрелкой 611">
            <a:extLst>
              <a:ext uri="{FF2B5EF4-FFF2-40B4-BE49-F238E27FC236}">
                <a16:creationId xmlns:a16="http://schemas.microsoft.com/office/drawing/2014/main" id="{D9229B6B-2E43-CC26-5ADD-8FAF16904050}"/>
              </a:ext>
            </a:extLst>
          </p:cNvPr>
          <p:cNvCxnSpPr>
            <a:cxnSpLocks/>
          </p:cNvCxnSpPr>
          <p:nvPr/>
        </p:nvCxnSpPr>
        <p:spPr>
          <a:xfrm>
            <a:off x="8683255" y="8119391"/>
            <a:ext cx="2285631" cy="498894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type="triangle" w="lg" len="lg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24" name="Прямоугольник 623">
            <a:extLst>
              <a:ext uri="{FF2B5EF4-FFF2-40B4-BE49-F238E27FC236}">
                <a16:creationId xmlns:a16="http://schemas.microsoft.com/office/drawing/2014/main" id="{D4634EC3-64F6-AC1D-7702-C5E06F9C78D0}"/>
              </a:ext>
            </a:extLst>
          </p:cNvPr>
          <p:cNvSpPr/>
          <p:nvPr/>
        </p:nvSpPr>
        <p:spPr>
          <a:xfrm>
            <a:off x="1493689" y="10092797"/>
            <a:ext cx="6875910" cy="1092369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0" dir="2040000" sx="102000" sy="102000" algn="ctr" rotWithShape="0">
              <a:srgbClr val="000000">
                <a:alpha val="7000"/>
              </a:srgbClr>
            </a:outerShdw>
          </a:effectLst>
        </p:spPr>
        <p:txBody>
          <a:bodyPr lIns="182850" tIns="182850" rIns="182850" bIns="182850" anchor="ctr" anchorCtr="0">
            <a:noAutofit/>
          </a:bodyPr>
          <a:lstStyle/>
          <a:p>
            <a:pPr algn="ctr">
              <a:lnSpc>
                <a:spcPct val="114000"/>
              </a:lnSpc>
            </a:pPr>
            <a:r>
              <a:rPr lang="ru-RU" sz="3200" b="1" dirty="0">
                <a:solidFill>
                  <a:srgbClr val="C00000"/>
                </a:solidFill>
                <a:latin typeface="Montserrat" panose="00000500000000000000" pitchFamily="2" charset="-52"/>
              </a:rPr>
              <a:t>1С:ПРЕДПРИЯТИЕ 8</a:t>
            </a:r>
          </a:p>
        </p:txBody>
      </p:sp>
      <p:pic>
        <p:nvPicPr>
          <p:cNvPr id="632" name="Рисунок 631">
            <a:extLst>
              <a:ext uri="{FF2B5EF4-FFF2-40B4-BE49-F238E27FC236}">
                <a16:creationId xmlns:a16="http://schemas.microsoft.com/office/drawing/2014/main" id="{8BE035A1-5121-E988-8541-10552B7628C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779637" y="4263798"/>
            <a:ext cx="827899" cy="827899"/>
          </a:xfrm>
          <a:prstGeom prst="rect">
            <a:avLst/>
          </a:prstGeom>
          <a:ln>
            <a:noFill/>
          </a:ln>
        </p:spPr>
      </p:pic>
      <p:pic>
        <p:nvPicPr>
          <p:cNvPr id="634" name="Рисунок 633">
            <a:extLst>
              <a:ext uri="{FF2B5EF4-FFF2-40B4-BE49-F238E27FC236}">
                <a16:creationId xmlns:a16="http://schemas.microsoft.com/office/drawing/2014/main" id="{1C6B5BE4-877F-DA6B-F9CA-B52C4E9C3EC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897824" y="8273382"/>
            <a:ext cx="591524" cy="591524"/>
          </a:xfrm>
          <a:prstGeom prst="rect">
            <a:avLst/>
          </a:prstGeom>
          <a:ln>
            <a:noFill/>
          </a:ln>
        </p:spPr>
      </p:pic>
      <p:pic>
        <p:nvPicPr>
          <p:cNvPr id="636" name="Рисунок 635">
            <a:extLst>
              <a:ext uri="{FF2B5EF4-FFF2-40B4-BE49-F238E27FC236}">
                <a16:creationId xmlns:a16="http://schemas.microsoft.com/office/drawing/2014/main" id="{78A5696A-B05C-B63A-D14C-D05C82D597A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849251" y="10187883"/>
            <a:ext cx="685450" cy="68545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277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20237" y="3268493"/>
            <a:ext cx="16666595" cy="7478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>
            <a:defPPr>
              <a:defRPr lang="en-US"/>
            </a:defPPr>
            <a:lvl1pPr marL="571500" indent="-571500">
              <a:lnSpc>
                <a:spcPct val="150000"/>
              </a:lnSpc>
              <a:buClr>
                <a:srgbClr val="006B9E"/>
              </a:buClr>
              <a:buFont typeface="Arial" panose="020B0604020202020204" pitchFamily="34" charset="0"/>
              <a:buChar char="•"/>
              <a:defRPr sz="3600">
                <a:solidFill>
                  <a:schemeClr val="dk1"/>
                </a:solidFill>
                <a:latin typeface="Montserrat" panose="00000500000000000000" pitchFamily="2" charset="-52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Учет информации по объектам жилого и нежилого фонда.</a:t>
            </a:r>
          </a:p>
          <a:p>
            <a:r>
              <a:rPr lang="ru-RU" dirty="0"/>
              <a:t>Договоры управления домами.</a:t>
            </a:r>
          </a:p>
          <a:p>
            <a:r>
              <a:rPr lang="ru-RU" dirty="0"/>
              <a:t>Подомовой учет затрат.</a:t>
            </a:r>
          </a:p>
          <a:p>
            <a:r>
              <a:rPr lang="ru-RU" dirty="0"/>
              <a:t>Учет лицевых счетов.</a:t>
            </a:r>
          </a:p>
          <a:p>
            <a:r>
              <a:rPr lang="ru-RU" dirty="0"/>
              <a:t>Учет собственников, жильцов и арендаторов.</a:t>
            </a:r>
          </a:p>
          <a:p>
            <a:r>
              <a:rPr lang="ru-RU" dirty="0"/>
              <a:t>Паспортный стол.</a:t>
            </a:r>
          </a:p>
          <a:p>
            <a:r>
              <a:rPr lang="ru-RU" dirty="0"/>
              <a:t>Голосования.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0E593BC-E251-C49D-4D8C-F70ED98872F5}"/>
              </a:ext>
            </a:extLst>
          </p:cNvPr>
          <p:cNvSpPr/>
          <p:nvPr/>
        </p:nvSpPr>
        <p:spPr>
          <a:xfrm>
            <a:off x="0" y="744290"/>
            <a:ext cx="18891504" cy="1382974"/>
          </a:xfrm>
          <a:prstGeom prst="rect">
            <a:avLst/>
          </a:prstGeom>
          <a:solidFill>
            <a:srgbClr val="006B9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3EFA2C-5B72-9C57-10AD-F14B02DC73AD}"/>
              </a:ext>
            </a:extLst>
          </p:cNvPr>
          <p:cNvSpPr txBox="1"/>
          <p:nvPr/>
        </p:nvSpPr>
        <p:spPr>
          <a:xfrm>
            <a:off x="667396" y="818233"/>
            <a:ext cx="19248236" cy="102335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6600" b="1">
                <a:solidFill>
                  <a:srgbClr val="F8F8F8"/>
                </a:solidFill>
                <a:latin typeface="Montserrat" panose="00000500000000000000" pitchFamily="2" charset="-52"/>
              </a:defRPr>
            </a:lvl1pPr>
          </a:lstStyle>
          <a:p>
            <a:pPr algn="l"/>
            <a:r>
              <a:rPr lang="ru-RU" sz="4400" dirty="0"/>
              <a:t>Учет зданий и лицевых счетов</a:t>
            </a:r>
          </a:p>
        </p:txBody>
      </p:sp>
    </p:spTree>
    <p:extLst>
      <p:ext uri="{BB962C8B-B14F-4D97-AF65-F5344CB8AC3E}">
        <p14:creationId xmlns:p14="http://schemas.microsoft.com/office/powerpoint/2010/main" val="3759105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subTitle" idx="1"/>
          </p:nvPr>
        </p:nvSpPr>
        <p:spPr>
          <a:xfrm>
            <a:off x="5792787" y="7772400"/>
            <a:ext cx="12801600" cy="3505200"/>
          </a:xfrm>
          <a:prstGeom prst="rect">
            <a:avLst/>
          </a:prstGeom>
        </p:spPr>
        <p:txBody>
          <a:bodyPr lIns="182850" tIns="182850" rIns="182850" bIns="18285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223" name="Shape 2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2787" y="2519408"/>
            <a:ext cx="17629748" cy="10113998"/>
          </a:xfrm>
          <a:prstGeom prst="rect">
            <a:avLst/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24" name="Shape 224"/>
          <p:cNvSpPr txBox="1"/>
          <p:nvPr/>
        </p:nvSpPr>
        <p:spPr>
          <a:xfrm>
            <a:off x="571500" y="3288349"/>
            <a:ext cx="4245429" cy="4157479"/>
          </a:xfrm>
          <a:prstGeom prst="rect">
            <a:avLst/>
          </a:prstGeom>
          <a:ln w="28575">
            <a:solidFill>
              <a:srgbClr val="C00000"/>
            </a:solidFill>
            <a:headEnd type="none" w="lg" len="lg"/>
            <a:tailEnd type="triangle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lIns="182850" tIns="182850" rIns="182850" bIns="182850" anchor="ctr" anchorCtr="0">
            <a:noAutofit/>
          </a:bodyPr>
          <a:lstStyle>
            <a:defPPr>
              <a:defRPr lang="en-US"/>
            </a:defPPr>
            <a:lvl1pPr algn="ctr">
              <a:lnSpc>
                <a:spcPct val="125000"/>
              </a:lnSpc>
              <a:defRPr sz="3600"/>
            </a:lvl1pPr>
          </a:lstStyle>
          <a:p>
            <a:r>
              <a:rPr lang="en-US" sz="3200" dirty="0">
                <a:latin typeface="Montserrat" panose="00000500000000000000" pitchFamily="2" charset="-52"/>
              </a:rPr>
              <a:t>Быстрый доступ ко всей необходимой оперативной информации в одном окне</a:t>
            </a:r>
            <a:endParaRPr sz="3200" dirty="0">
              <a:latin typeface="Montserrat" panose="00000500000000000000" pitchFamily="2" charset="-52"/>
            </a:endParaRPr>
          </a:p>
        </p:txBody>
      </p:sp>
      <p:cxnSp>
        <p:nvCxnSpPr>
          <p:cNvPr id="225" name="Shape 225"/>
          <p:cNvCxnSpPr>
            <a:stCxn id="224" idx="3"/>
          </p:cNvCxnSpPr>
          <p:nvPr/>
        </p:nvCxnSpPr>
        <p:spPr>
          <a:xfrm>
            <a:off x="4816929" y="5367089"/>
            <a:ext cx="5078185" cy="2927825"/>
          </a:xfrm>
          <a:prstGeom prst="straightConnector1">
            <a:avLst/>
          </a:prstGeom>
          <a:ln w="28575">
            <a:solidFill>
              <a:srgbClr val="C00000"/>
            </a:solidFill>
            <a:headEnd type="none" w="lg" len="lg"/>
            <a:tailEnd type="triangle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Shape 190"/>
          <p:cNvSpPr txBox="1"/>
          <p:nvPr/>
        </p:nvSpPr>
        <p:spPr>
          <a:xfrm>
            <a:off x="7992428" y="3229169"/>
            <a:ext cx="14071598" cy="1098550"/>
          </a:xfrm>
          <a:prstGeom prst="rect">
            <a:avLst/>
          </a:prstGeom>
          <a:noFill/>
          <a:ln>
            <a:noFill/>
          </a:ln>
        </p:spPr>
        <p:txBody>
          <a:bodyPr lIns="182850" tIns="91400" rIns="182850" bIns="91400" anchor="t" anchorCtr="0">
            <a:noAutofit/>
          </a:bodyPr>
          <a:lstStyle/>
          <a:p>
            <a:pPr algn="ctr">
              <a:buClr>
                <a:srgbClr val="E36C09"/>
              </a:buClr>
              <a:buSzPct val="25000"/>
            </a:pPr>
            <a:endParaRPr lang="en-US" sz="5400" b="1" dirty="0">
              <a:solidFill>
                <a:srgbClr val="FA9A58"/>
              </a:solidFill>
              <a:cs typeface="Arial" pitchFamily="34" charset="0"/>
              <a:sym typeface="Calibri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BD99296-96CB-6BB8-BD16-4CAE1270D5FC}"/>
              </a:ext>
            </a:extLst>
          </p:cNvPr>
          <p:cNvSpPr/>
          <p:nvPr/>
        </p:nvSpPr>
        <p:spPr>
          <a:xfrm>
            <a:off x="-18288" y="744290"/>
            <a:ext cx="13661136" cy="1382974"/>
          </a:xfrm>
          <a:prstGeom prst="rect">
            <a:avLst/>
          </a:prstGeom>
          <a:solidFill>
            <a:srgbClr val="006B9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F82BF6-FB36-C545-07DE-A3718DC77762}"/>
              </a:ext>
            </a:extLst>
          </p:cNvPr>
          <p:cNvSpPr txBox="1"/>
          <p:nvPr/>
        </p:nvSpPr>
        <p:spPr>
          <a:xfrm>
            <a:off x="667396" y="818233"/>
            <a:ext cx="9227718" cy="99354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6600" b="1">
                <a:solidFill>
                  <a:srgbClr val="F8F8F8"/>
                </a:solidFill>
                <a:latin typeface="Montserrat" panose="00000500000000000000" pitchFamily="2" charset="-52"/>
              </a:defRPr>
            </a:lvl1pPr>
          </a:lstStyle>
          <a:p>
            <a:pPr algn="l"/>
            <a:r>
              <a:rPr lang="ru-RU" sz="4400" dirty="0"/>
              <a:t>Работа с лицевыми счетами</a:t>
            </a:r>
          </a:p>
        </p:txBody>
      </p:sp>
    </p:spTree>
    <p:extLst>
      <p:ext uri="{BB962C8B-B14F-4D97-AF65-F5344CB8AC3E}">
        <p14:creationId xmlns:p14="http://schemas.microsoft.com/office/powerpoint/2010/main" val="3015114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20237" y="2829581"/>
            <a:ext cx="20507075" cy="89241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>
            <a:defPPr>
              <a:defRPr lang="en-US"/>
            </a:defPPr>
            <a:lvl1pPr indent="0">
              <a:lnSpc>
                <a:spcPct val="150000"/>
              </a:lnSpc>
              <a:spcBef>
                <a:spcPts val="600"/>
              </a:spcBef>
              <a:buClr>
                <a:srgbClr val="006B9E"/>
              </a:buClr>
              <a:buFont typeface="Arial" panose="020B0604020202020204" pitchFamily="34" charset="0"/>
              <a:buNone/>
              <a:defRPr sz="3600" b="1">
                <a:solidFill>
                  <a:schemeClr val="dk1"/>
                </a:solidFill>
                <a:latin typeface="Montserrat" panose="00000500000000000000" pitchFamily="2" charset="-52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b="0" dirty="0"/>
              <a:t>Расчеты жилищных и коммунальных услуг (в соответствии с законодательством).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b="0" dirty="0"/>
              <a:t>Распределение общедомовых нужд (ОДН).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b="0" dirty="0"/>
              <a:t>Расчет взносов на капитальный ремонт.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b="0" dirty="0"/>
              <a:t>Расчеты по коллективным и индивидуальным приборам учета.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b="0" dirty="0"/>
              <a:t>Перерасчеты и корректировки начислений.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b="0" dirty="0"/>
              <a:t>Расчет пени.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b="0" dirty="0"/>
              <a:t>Расчет льгот.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b="0" dirty="0"/>
              <a:t>Формирование квитанций, ЕПД с использованием </a:t>
            </a:r>
            <a:r>
              <a:rPr lang="ru-RU" b="0" dirty="0" err="1"/>
              <a:t>штрихкодов</a:t>
            </a:r>
            <a:r>
              <a:rPr lang="ru-RU" b="0" dirty="0"/>
              <a:t> (одномерных и QR-кодов).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5D9E0C-12A2-B1D6-0207-F75597D77CE5}"/>
              </a:ext>
            </a:extLst>
          </p:cNvPr>
          <p:cNvSpPr/>
          <p:nvPr/>
        </p:nvSpPr>
        <p:spPr>
          <a:xfrm>
            <a:off x="0" y="744290"/>
            <a:ext cx="18891504" cy="1382974"/>
          </a:xfrm>
          <a:prstGeom prst="rect">
            <a:avLst/>
          </a:prstGeom>
          <a:solidFill>
            <a:srgbClr val="006B9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BBBAAA-41FB-17C0-DA1D-E8424426EFD2}"/>
              </a:ext>
            </a:extLst>
          </p:cNvPr>
          <p:cNvSpPr txBox="1"/>
          <p:nvPr/>
        </p:nvSpPr>
        <p:spPr>
          <a:xfrm>
            <a:off x="667396" y="818233"/>
            <a:ext cx="19248236" cy="102335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6600" b="1">
                <a:solidFill>
                  <a:srgbClr val="F8F8F8"/>
                </a:solidFill>
                <a:latin typeface="Montserrat" panose="00000500000000000000" pitchFamily="2" charset="-52"/>
              </a:defRPr>
            </a:lvl1pPr>
          </a:lstStyle>
          <a:p>
            <a:pPr algn="l"/>
            <a:r>
              <a:rPr lang="ru-RU" sz="4400" dirty="0"/>
              <a:t>Расчеты и начисления</a:t>
            </a:r>
          </a:p>
        </p:txBody>
      </p:sp>
    </p:spTree>
    <p:extLst>
      <p:ext uri="{BB962C8B-B14F-4D97-AF65-F5344CB8AC3E}">
        <p14:creationId xmlns:p14="http://schemas.microsoft.com/office/powerpoint/2010/main" val="3400579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/>
        </p:nvSpPr>
        <p:spPr>
          <a:xfrm>
            <a:off x="667396" y="2081939"/>
            <a:ext cx="14372597" cy="166510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182850" tIns="182850" rIns="182850" bIns="18285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</a:rPr>
              <a:t>При</a:t>
            </a:r>
            <a:r>
              <a:rPr lang="en-US" sz="3200" dirty="0">
                <a:solidFill>
                  <a:schemeClr val="dk1"/>
                </a:solidFill>
                <a:latin typeface="Montserrat" panose="00000500000000000000" pitchFamily="2" charset="-52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</a:rPr>
              <a:t>начислении</a:t>
            </a:r>
            <a:r>
              <a:rPr lang="en-US" sz="3200" dirty="0">
                <a:solidFill>
                  <a:schemeClr val="dk1"/>
                </a:solidFill>
                <a:latin typeface="Montserrat" panose="00000500000000000000" pitchFamily="2" charset="-52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</a:rPr>
              <a:t>видны</a:t>
            </a:r>
            <a:r>
              <a:rPr lang="en-US" sz="3200" dirty="0">
                <a:solidFill>
                  <a:schemeClr val="dk1"/>
                </a:solidFill>
                <a:latin typeface="Montserrat" panose="00000500000000000000" pitchFamily="2" charset="-52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</a:rPr>
              <a:t>все</a:t>
            </a:r>
            <a:r>
              <a:rPr lang="en-US" sz="3200" dirty="0">
                <a:solidFill>
                  <a:schemeClr val="dk1"/>
                </a:solidFill>
                <a:latin typeface="Montserrat" panose="00000500000000000000" pitchFamily="2" charset="-52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</a:rPr>
              <a:t>составляющие</a:t>
            </a:r>
            <a:r>
              <a:rPr lang="en-US" sz="3200" dirty="0">
                <a:solidFill>
                  <a:schemeClr val="dk1"/>
                </a:solidFill>
                <a:latin typeface="Montserrat" panose="00000500000000000000" pitchFamily="2" charset="-52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</a:rPr>
              <a:t>расчетов</a:t>
            </a:r>
            <a:endParaRPr lang="en-US" sz="3200" dirty="0">
              <a:solidFill>
                <a:schemeClr val="dk1"/>
              </a:solidFill>
              <a:latin typeface="Montserrat" panose="00000500000000000000" pitchFamily="2" charset="-52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AE39FFF-C53B-0B31-0FC0-7B1DF4AFAD26}"/>
              </a:ext>
            </a:extLst>
          </p:cNvPr>
          <p:cNvSpPr/>
          <p:nvPr/>
        </p:nvSpPr>
        <p:spPr>
          <a:xfrm>
            <a:off x="0" y="744290"/>
            <a:ext cx="13521447" cy="1382974"/>
          </a:xfrm>
          <a:prstGeom prst="rect">
            <a:avLst/>
          </a:prstGeom>
          <a:solidFill>
            <a:srgbClr val="006B9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A89724-51D8-08FB-997A-BEB1518E2B0E}"/>
              </a:ext>
            </a:extLst>
          </p:cNvPr>
          <p:cNvSpPr txBox="1"/>
          <p:nvPr/>
        </p:nvSpPr>
        <p:spPr>
          <a:xfrm>
            <a:off x="667396" y="818233"/>
            <a:ext cx="12186654" cy="99354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6600" b="1">
                <a:solidFill>
                  <a:srgbClr val="F8F8F8"/>
                </a:solidFill>
                <a:latin typeface="Montserrat" panose="00000500000000000000" pitchFamily="2" charset="-52"/>
              </a:defRPr>
            </a:lvl1pPr>
          </a:lstStyle>
          <a:p>
            <a:pPr algn="l"/>
            <a:r>
              <a:rPr lang="ru-RU" sz="4400" dirty="0"/>
              <a:t>Расчеты и начисления</a:t>
            </a:r>
          </a:p>
        </p:txBody>
      </p:sp>
      <p:pic>
        <p:nvPicPr>
          <p:cNvPr id="6" name="Picture 2" descr="D:\Temp\SNAGHTML38cc04b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853" y="3464913"/>
            <a:ext cx="16952439" cy="975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563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>
            <a:spLocks noGrp="1"/>
          </p:cNvSpPr>
          <p:nvPr>
            <p:ph type="sldNum" idx="12"/>
          </p:nvPr>
        </p:nvSpPr>
        <p:spPr>
          <a:xfrm>
            <a:off x="20340637" y="13195300"/>
            <a:ext cx="1416000" cy="526800"/>
          </a:xfrm>
          <a:prstGeom prst="rect">
            <a:avLst/>
          </a:prstGeom>
          <a:noFill/>
          <a:ln>
            <a:noFill/>
          </a:ln>
        </p:spPr>
        <p:txBody>
          <a:bodyPr lIns="182850" tIns="91400" rIns="182850" bIns="91400" anchor="t" anchorCtr="0">
            <a:noAutofit/>
          </a:bodyPr>
          <a:lstStyle/>
          <a:p>
            <a:pPr>
              <a:buClr>
                <a:schemeClr val="lt1"/>
              </a:buClr>
              <a:buSzPct val="25000"/>
            </a:pPr>
            <a:fld id="{00000000-1234-1234-1234-123412341234}" type="slidenum">
              <a:rPr lang="en-US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>
                <a:buClr>
                  <a:schemeClr val="lt1"/>
                </a:buClr>
                <a:buSzPct val="25000"/>
              </a:pPr>
              <a:t>9</a:t>
            </a:fld>
            <a:endParaRPr lang="en-US" sz="2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Shape 319"/>
          <p:cNvSpPr txBox="1"/>
          <p:nvPr/>
        </p:nvSpPr>
        <p:spPr>
          <a:xfrm>
            <a:off x="964418" y="2967234"/>
            <a:ext cx="16189726" cy="1170902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182850" tIns="182850" rIns="182850" bIns="182850" anchor="t" anchorCtr="0">
            <a:noAutofit/>
          </a:bodyPr>
          <a:lstStyle/>
          <a:p>
            <a:pPr marL="571500" indent="-571500">
              <a:lnSpc>
                <a:spcPct val="150000"/>
              </a:lnSpc>
              <a:spcBef>
                <a:spcPts val="600"/>
              </a:spcBef>
              <a:buClr>
                <a:srgbClr val="006B9E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Формирование</a:t>
            </a:r>
            <a:r>
              <a:rPr lang="en-US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более</a:t>
            </a:r>
            <a:r>
              <a:rPr lang="en-US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 20 </a:t>
            </a: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видов</a:t>
            </a:r>
            <a:r>
              <a:rPr lang="en-US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квитанций</a:t>
            </a: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.</a:t>
            </a:r>
            <a:endParaRPr lang="en-US" sz="3200" dirty="0">
              <a:solidFill>
                <a:schemeClr val="dk1"/>
              </a:solidFill>
              <a:latin typeface="Montserrat" panose="00000500000000000000" pitchFamily="2" charset="-52"/>
              <a:sym typeface="Roboto"/>
            </a:endParaRPr>
          </a:p>
          <a:p>
            <a:pPr marL="571500" indent="-571500">
              <a:lnSpc>
                <a:spcPct val="150000"/>
              </a:lnSpc>
              <a:spcBef>
                <a:spcPts val="600"/>
              </a:spcBef>
              <a:buClr>
                <a:srgbClr val="006B9E"/>
              </a:buClr>
              <a:buFont typeface="Arial" panose="020B0604020202020204" pitchFamily="34" charset="0"/>
              <a:buChar char="•"/>
            </a:pPr>
            <a:endParaRPr sz="3200" dirty="0">
              <a:solidFill>
                <a:schemeClr val="dk1"/>
              </a:solidFill>
              <a:latin typeface="Montserrat" panose="00000500000000000000" pitchFamily="2" charset="-52"/>
              <a:sym typeface="Roboto"/>
            </a:endParaRPr>
          </a:p>
          <a:p>
            <a:endParaRPr sz="3200" dirty="0">
              <a:solidFill>
                <a:schemeClr val="dk1"/>
              </a:solidFill>
              <a:latin typeface="Montserrat" panose="00000500000000000000" pitchFamily="2" charset="-52"/>
              <a:ea typeface="Roboto"/>
              <a:cs typeface="Roboto"/>
              <a:sym typeface="Roboto"/>
            </a:endParaRPr>
          </a:p>
          <a:p>
            <a:endParaRPr sz="3200" dirty="0">
              <a:solidFill>
                <a:schemeClr val="dk1"/>
              </a:solidFill>
              <a:latin typeface="Montserrat" panose="00000500000000000000" pitchFamily="2" charset="-52"/>
              <a:ea typeface="Roboto"/>
              <a:cs typeface="Roboto"/>
              <a:sym typeface="Roboto"/>
            </a:endParaRPr>
          </a:p>
          <a:p>
            <a:pPr>
              <a:lnSpc>
                <a:spcPct val="115000"/>
              </a:lnSpc>
              <a:spcBef>
                <a:spcPts val="1000"/>
              </a:spcBef>
              <a:spcAft>
                <a:spcPts val="3200"/>
              </a:spcAft>
            </a:pPr>
            <a:endParaRPr sz="3200" dirty="0">
              <a:solidFill>
                <a:schemeClr val="dk1"/>
              </a:solidFill>
              <a:highlight>
                <a:srgbClr val="FFFFFF"/>
              </a:highlight>
              <a:latin typeface="Montserrat" panose="00000500000000000000" pitchFamily="2" charset="-52"/>
              <a:ea typeface="Roboto"/>
              <a:cs typeface="Roboto"/>
              <a:sym typeface="Roboto"/>
            </a:endParaRPr>
          </a:p>
        </p:txBody>
      </p:sp>
      <p:sp>
        <p:nvSpPr>
          <p:cNvPr id="322" name="Shape 322"/>
          <p:cNvSpPr txBox="1"/>
          <p:nvPr/>
        </p:nvSpPr>
        <p:spPr>
          <a:xfrm>
            <a:off x="964417" y="6965630"/>
            <a:ext cx="21584686" cy="30264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182850" tIns="182850" rIns="182850" bIns="182850" anchor="t" anchorCtr="0">
            <a:noAutofit/>
          </a:bodyPr>
          <a:lstStyle/>
          <a:p>
            <a:pPr marL="571500" indent="-571500">
              <a:lnSpc>
                <a:spcPct val="150000"/>
              </a:lnSpc>
              <a:spcBef>
                <a:spcPts val="600"/>
              </a:spcBef>
              <a:buClr>
                <a:srgbClr val="006B9E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Форма квитанции от 26.01.2018 №43/</a:t>
            </a:r>
            <a:r>
              <a:rPr lang="ru-RU" sz="3200" dirty="0" err="1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пр</a:t>
            </a: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 – используется с 1 июня 2018. </a:t>
            </a:r>
          </a:p>
          <a:p>
            <a:pPr marL="571500" indent="-571500">
              <a:lnSpc>
                <a:spcPct val="150000"/>
              </a:lnSpc>
              <a:spcBef>
                <a:spcPts val="600"/>
              </a:spcBef>
              <a:buClr>
                <a:srgbClr val="006B9E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Массовая</a:t>
            </a:r>
            <a:r>
              <a:rPr lang="en-US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 (</a:t>
            </a: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пакетная</a:t>
            </a:r>
            <a:r>
              <a:rPr lang="en-US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) </a:t>
            </a: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печать</a:t>
            </a:r>
            <a:r>
              <a:rPr lang="en-US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квитанций</a:t>
            </a:r>
            <a:r>
              <a:rPr lang="en-US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 (</a:t>
            </a: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счетов</a:t>
            </a:r>
            <a:r>
              <a:rPr lang="en-US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 ЖКХ)</a:t>
            </a: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.</a:t>
            </a:r>
          </a:p>
          <a:p>
            <a:pPr marL="571500" indent="-571500">
              <a:lnSpc>
                <a:spcPct val="150000"/>
              </a:lnSpc>
              <a:spcBef>
                <a:spcPts val="600"/>
              </a:spcBef>
              <a:buClr>
                <a:srgbClr val="006B9E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Возможность рассылки квитанций на электронную почту жильцам.</a:t>
            </a:r>
          </a:p>
          <a:p>
            <a:pPr marL="571500" indent="-571500">
              <a:lnSpc>
                <a:spcPct val="150000"/>
              </a:lnSpc>
              <a:spcBef>
                <a:spcPts val="600"/>
              </a:spcBef>
              <a:buClr>
                <a:srgbClr val="006B9E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Возможность</a:t>
            </a:r>
            <a:r>
              <a:rPr lang="en-US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отбора</a:t>
            </a:r>
            <a:r>
              <a:rPr lang="en-US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 и </a:t>
            </a: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сортировки</a:t>
            </a:r>
            <a:r>
              <a:rPr lang="en-US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при</a:t>
            </a:r>
            <a:r>
              <a:rPr lang="en-US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формировании</a:t>
            </a:r>
            <a:r>
              <a:rPr lang="en-US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квитанций</a:t>
            </a:r>
            <a:r>
              <a:rPr lang="en-US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 (</a:t>
            </a: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по</a:t>
            </a:r>
            <a:r>
              <a:rPr lang="en-US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домам</a:t>
            </a:r>
            <a:r>
              <a:rPr lang="en-US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, </a:t>
            </a: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улицам</a:t>
            </a:r>
            <a:r>
              <a:rPr lang="en-US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 и </a:t>
            </a: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т.д</a:t>
            </a:r>
            <a:r>
              <a:rPr lang="en-US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.)</a:t>
            </a: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.</a:t>
            </a:r>
            <a:endParaRPr lang="en-US" sz="3200" dirty="0">
              <a:solidFill>
                <a:schemeClr val="dk1"/>
              </a:solidFill>
              <a:latin typeface="Montserrat" panose="00000500000000000000" pitchFamily="2" charset="-52"/>
              <a:sym typeface="Roboto"/>
            </a:endParaRPr>
          </a:p>
          <a:p>
            <a:pPr marL="571500" indent="-571500">
              <a:lnSpc>
                <a:spcPct val="150000"/>
              </a:lnSpc>
              <a:spcBef>
                <a:spcPts val="600"/>
              </a:spcBef>
              <a:buClr>
                <a:srgbClr val="006B9E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Множество</a:t>
            </a:r>
            <a:r>
              <a:rPr lang="en-US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дополнительных</a:t>
            </a:r>
            <a:r>
              <a:rPr lang="en-US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настроек</a:t>
            </a:r>
            <a:r>
              <a:rPr lang="en-US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для</a:t>
            </a:r>
            <a:r>
              <a:rPr lang="en-US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формирования</a:t>
            </a:r>
            <a:r>
              <a:rPr lang="en-US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 и </a:t>
            </a: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печати</a:t>
            </a:r>
            <a:r>
              <a:rPr lang="en-US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квитанций</a:t>
            </a: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.</a:t>
            </a:r>
            <a:endParaRPr lang="en-US" sz="3200" dirty="0">
              <a:solidFill>
                <a:schemeClr val="dk1"/>
              </a:solidFill>
              <a:latin typeface="Montserrat" panose="00000500000000000000" pitchFamily="2" charset="-52"/>
              <a:sym typeface="Roboto"/>
            </a:endParaRPr>
          </a:p>
          <a:p>
            <a:pPr marL="571500" indent="-571500">
              <a:lnSpc>
                <a:spcPct val="150000"/>
              </a:lnSpc>
              <a:spcBef>
                <a:spcPts val="600"/>
              </a:spcBef>
              <a:buClr>
                <a:srgbClr val="006B9E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Выгрузка</a:t>
            </a:r>
            <a:r>
              <a:rPr lang="en-US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квитанций</a:t>
            </a:r>
            <a:r>
              <a:rPr lang="en-US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для</a:t>
            </a:r>
            <a:r>
              <a:rPr lang="en-US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печати</a:t>
            </a:r>
            <a:r>
              <a:rPr lang="en-US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 в </a:t>
            </a: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сторонних</a:t>
            </a:r>
            <a:r>
              <a:rPr lang="en-US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системах</a:t>
            </a: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.</a:t>
            </a:r>
            <a:endParaRPr lang="en-US" sz="3200" dirty="0">
              <a:solidFill>
                <a:schemeClr val="dk1"/>
              </a:solidFill>
              <a:latin typeface="Montserrat" panose="00000500000000000000" pitchFamily="2" charset="-52"/>
              <a:sym typeface="Roboto"/>
            </a:endParaRPr>
          </a:p>
          <a:p>
            <a:pPr marL="571500" indent="-571500">
              <a:lnSpc>
                <a:spcPct val="150000"/>
              </a:lnSpc>
              <a:buClr>
                <a:srgbClr val="FA9A58"/>
              </a:buClr>
              <a:buSzPct val="100000"/>
              <a:buFont typeface="Wingdings" panose="05000000000000000000" pitchFamily="2" charset="2"/>
              <a:buChar char="ü"/>
            </a:pPr>
            <a:endParaRPr sz="3600" dirty="0">
              <a:sym typeface="Roboto"/>
            </a:endParaRPr>
          </a:p>
        </p:txBody>
      </p:sp>
      <p:sp>
        <p:nvSpPr>
          <p:cNvPr id="8" name="Shape 321">
            <a:extLst>
              <a:ext uri="{FF2B5EF4-FFF2-40B4-BE49-F238E27FC236}">
                <a16:creationId xmlns:a16="http://schemas.microsoft.com/office/drawing/2014/main" id="{F7A71B3C-E1DD-43AD-A2AC-CA4CD21E801E}"/>
              </a:ext>
            </a:extLst>
          </p:cNvPr>
          <p:cNvSpPr txBox="1"/>
          <p:nvPr/>
        </p:nvSpPr>
        <p:spPr>
          <a:xfrm>
            <a:off x="964417" y="3869248"/>
            <a:ext cx="21054334" cy="3326742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182850" tIns="182850" rIns="182850" bIns="182850" anchor="t" anchorCtr="0">
            <a:noAutofit/>
          </a:bodyPr>
          <a:lstStyle/>
          <a:p>
            <a:pPr marL="571500" indent="-571500">
              <a:lnSpc>
                <a:spcPct val="150000"/>
              </a:lnSpc>
              <a:spcBef>
                <a:spcPts val="600"/>
              </a:spcBef>
              <a:buClr>
                <a:srgbClr val="006B9E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Возможность</a:t>
            </a:r>
            <a:r>
              <a:rPr lang="en-US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 подготовить </a:t>
            </a: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отдельные</a:t>
            </a:r>
            <a:r>
              <a:rPr lang="en-US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квитанции</a:t>
            </a: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 </a:t>
            </a:r>
            <a:r>
              <a:rPr lang="en-US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ЖКХ</a:t>
            </a:r>
            <a:r>
              <a:rPr lang="ru-RU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 с использованием штрихкода</a:t>
            </a:r>
            <a:r>
              <a:rPr lang="en-US" sz="3200" dirty="0">
                <a:solidFill>
                  <a:schemeClr val="dk1"/>
                </a:solidFill>
                <a:latin typeface="Montserrat" panose="00000500000000000000" pitchFamily="2" charset="-52"/>
                <a:sym typeface="Roboto"/>
              </a:rPr>
              <a:t>:</a:t>
            </a:r>
          </a:p>
          <a:p>
            <a:pPr marL="1610322" lvl="1" indent="-571500">
              <a:lnSpc>
                <a:spcPct val="150000"/>
              </a:lnSpc>
              <a:buClr>
                <a:srgbClr val="FA9A5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3200" dirty="0">
                <a:latin typeface="Montserrat" panose="00000500000000000000" pitchFamily="2" charset="-52"/>
                <a:sym typeface="Roboto"/>
              </a:rPr>
              <a:t>п</a:t>
            </a:r>
            <a:r>
              <a:rPr lang="en-US" sz="3200" dirty="0">
                <a:latin typeface="Montserrat" panose="00000500000000000000" pitchFamily="2" charset="-52"/>
                <a:sym typeface="Roboto"/>
              </a:rPr>
              <a:t>о </a:t>
            </a:r>
            <a:r>
              <a:rPr lang="en-US" sz="3200" dirty="0" err="1">
                <a:latin typeface="Montserrat" panose="00000500000000000000" pitchFamily="2" charset="-52"/>
                <a:sym typeface="Roboto"/>
              </a:rPr>
              <a:t>основным</a:t>
            </a:r>
            <a:r>
              <a:rPr lang="en-US" sz="3200" dirty="0">
                <a:latin typeface="Montserrat" panose="00000500000000000000" pitchFamily="2" charset="-52"/>
                <a:sym typeface="Roboto"/>
              </a:rPr>
              <a:t> </a:t>
            </a:r>
            <a:r>
              <a:rPr lang="en-US" sz="3200" dirty="0" err="1">
                <a:latin typeface="Montserrat" panose="00000500000000000000" pitchFamily="2" charset="-52"/>
                <a:sym typeface="Roboto"/>
              </a:rPr>
              <a:t>услугам</a:t>
            </a:r>
            <a:r>
              <a:rPr lang="ru-RU" sz="3200" dirty="0">
                <a:latin typeface="Montserrat" panose="00000500000000000000" pitchFamily="2" charset="-52"/>
                <a:sym typeface="Roboto"/>
              </a:rPr>
              <a:t>;</a:t>
            </a:r>
            <a:endParaRPr lang="en-US" sz="3200" dirty="0">
              <a:latin typeface="Montserrat" panose="00000500000000000000" pitchFamily="2" charset="-52"/>
              <a:sym typeface="Roboto"/>
            </a:endParaRPr>
          </a:p>
          <a:p>
            <a:pPr marL="1610322" lvl="1" indent="-571500">
              <a:lnSpc>
                <a:spcPct val="150000"/>
              </a:lnSpc>
              <a:buClr>
                <a:srgbClr val="FA9A5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3200" dirty="0">
                <a:latin typeface="Montserrat" panose="00000500000000000000" pitchFamily="2" charset="-52"/>
                <a:sym typeface="Roboto"/>
              </a:rPr>
              <a:t>н</a:t>
            </a:r>
            <a:r>
              <a:rPr lang="en-US" sz="3200" dirty="0">
                <a:latin typeface="Montserrat" panose="00000500000000000000" pitchFamily="2" charset="-52"/>
                <a:sym typeface="Roboto"/>
              </a:rPr>
              <a:t>а </a:t>
            </a:r>
            <a:r>
              <a:rPr lang="en-US" sz="3200" dirty="0" err="1">
                <a:latin typeface="Montserrat" panose="00000500000000000000" pitchFamily="2" charset="-52"/>
                <a:sym typeface="Roboto"/>
              </a:rPr>
              <a:t>капитальный</a:t>
            </a:r>
            <a:r>
              <a:rPr lang="en-US" sz="3200" dirty="0">
                <a:latin typeface="Montserrat" panose="00000500000000000000" pitchFamily="2" charset="-52"/>
                <a:sym typeface="Roboto"/>
              </a:rPr>
              <a:t> </a:t>
            </a:r>
            <a:r>
              <a:rPr lang="en-US" sz="3200" dirty="0" err="1">
                <a:latin typeface="Montserrat" panose="00000500000000000000" pitchFamily="2" charset="-52"/>
                <a:sym typeface="Roboto"/>
              </a:rPr>
              <a:t>ремонт</a:t>
            </a:r>
            <a:r>
              <a:rPr lang="ru-RU" sz="3200" dirty="0">
                <a:latin typeface="Montserrat" panose="00000500000000000000" pitchFamily="2" charset="-52"/>
                <a:sym typeface="Roboto"/>
              </a:rPr>
              <a:t>;</a:t>
            </a:r>
            <a:endParaRPr lang="en-US" sz="3200" dirty="0">
              <a:latin typeface="Montserrat" panose="00000500000000000000" pitchFamily="2" charset="-52"/>
              <a:sym typeface="Roboto"/>
            </a:endParaRPr>
          </a:p>
          <a:p>
            <a:pPr marL="1610322" lvl="1" indent="-571500">
              <a:lnSpc>
                <a:spcPct val="150000"/>
              </a:lnSpc>
              <a:buClr>
                <a:srgbClr val="FA9A5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3200" dirty="0">
                <a:latin typeface="Montserrat" panose="00000500000000000000" pitchFamily="2" charset="-52"/>
                <a:sym typeface="Roboto"/>
              </a:rPr>
              <a:t>п</a:t>
            </a:r>
            <a:r>
              <a:rPr lang="en-US" sz="3200" dirty="0" err="1">
                <a:latin typeface="Montserrat" panose="00000500000000000000" pitchFamily="2" charset="-52"/>
                <a:sym typeface="Roboto"/>
              </a:rPr>
              <a:t>ени</a:t>
            </a:r>
            <a:r>
              <a:rPr lang="ru-RU" sz="3200" dirty="0">
                <a:latin typeface="Montserrat" panose="00000500000000000000" pitchFamily="2" charset="-52"/>
                <a:sym typeface="Roboto"/>
              </a:rPr>
              <a:t>.</a:t>
            </a:r>
            <a:endParaRPr sz="3200" dirty="0">
              <a:latin typeface="Montserrat" panose="00000500000000000000" pitchFamily="2" charset="-52"/>
              <a:sym typeface="Roboto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335352A-E694-3954-1C73-F94CD6FEBF4B}"/>
              </a:ext>
            </a:extLst>
          </p:cNvPr>
          <p:cNvSpPr/>
          <p:nvPr/>
        </p:nvSpPr>
        <p:spPr>
          <a:xfrm>
            <a:off x="0" y="744290"/>
            <a:ext cx="13521447" cy="1382974"/>
          </a:xfrm>
          <a:prstGeom prst="rect">
            <a:avLst/>
          </a:prstGeom>
          <a:solidFill>
            <a:srgbClr val="006B9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58F225-5519-D805-BE2C-5239CE25CECB}"/>
              </a:ext>
            </a:extLst>
          </p:cNvPr>
          <p:cNvSpPr txBox="1"/>
          <p:nvPr/>
        </p:nvSpPr>
        <p:spPr>
          <a:xfrm>
            <a:off x="667396" y="818233"/>
            <a:ext cx="12186654" cy="99354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6600" b="1">
                <a:solidFill>
                  <a:srgbClr val="F8F8F8"/>
                </a:solidFill>
                <a:latin typeface="Montserrat" panose="00000500000000000000" pitchFamily="2" charset="-52"/>
              </a:defRPr>
            </a:lvl1pPr>
          </a:lstStyle>
          <a:p>
            <a:pPr algn="l"/>
            <a:r>
              <a:rPr lang="ru-RU" sz="4400" dirty="0"/>
              <a:t>Печать квитанций на оплату</a:t>
            </a:r>
          </a:p>
        </p:txBody>
      </p:sp>
    </p:spTree>
    <p:extLst>
      <p:ext uri="{BB962C8B-B14F-4D97-AF65-F5344CB8AC3E}">
        <p14:creationId xmlns:p14="http://schemas.microsoft.com/office/powerpoint/2010/main" val="4036526169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Pitch">
  <a:themeElements>
    <a:clrScheme name="Colored">
      <a:dk1>
        <a:sysClr val="windowText" lastClr="000000"/>
      </a:dk1>
      <a:lt1>
        <a:sysClr val="window" lastClr="FFFFFF"/>
      </a:lt1>
      <a:dk2>
        <a:srgbClr val="122C4D"/>
      </a:dk2>
      <a:lt2>
        <a:srgbClr val="FFFCFF"/>
      </a:lt2>
      <a:accent1>
        <a:srgbClr val="46556A"/>
      </a:accent1>
      <a:accent2>
        <a:srgbClr val="1487B1"/>
      </a:accent2>
      <a:accent3>
        <a:srgbClr val="44BE9B"/>
      </a:accent3>
      <a:accent4>
        <a:srgbClr val="9CB833"/>
      </a:accent4>
      <a:accent5>
        <a:srgbClr val="F98634"/>
      </a:accent5>
      <a:accent6>
        <a:srgbClr val="D44024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Master Pitch">
  <a:themeElements>
    <a:clrScheme name="Colored">
      <a:dk1>
        <a:sysClr val="windowText" lastClr="000000"/>
      </a:dk1>
      <a:lt1>
        <a:sysClr val="window" lastClr="FFFFFF"/>
      </a:lt1>
      <a:dk2>
        <a:srgbClr val="122C4D"/>
      </a:dk2>
      <a:lt2>
        <a:srgbClr val="FFFCFF"/>
      </a:lt2>
      <a:accent1>
        <a:srgbClr val="46556A"/>
      </a:accent1>
      <a:accent2>
        <a:srgbClr val="1487B1"/>
      </a:accent2>
      <a:accent3>
        <a:srgbClr val="44BE9B"/>
      </a:accent3>
      <a:accent4>
        <a:srgbClr val="9CB833"/>
      </a:accent4>
      <a:accent5>
        <a:srgbClr val="F98634"/>
      </a:accent5>
      <a:accent6>
        <a:srgbClr val="D44024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5048</TotalTime>
  <Words>1017</Words>
  <Application>Microsoft Office PowerPoint</Application>
  <PresentationFormat>Произвольный</PresentationFormat>
  <Paragraphs>206</Paragraphs>
  <Slides>24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24</vt:i4>
      </vt:variant>
    </vt:vector>
  </HeadingPairs>
  <TitlesOfParts>
    <vt:vector size="39" baseType="lpstr">
      <vt:lpstr>Arial</vt:lpstr>
      <vt:lpstr>Calibri</vt:lpstr>
      <vt:lpstr>Calibri Light</vt:lpstr>
      <vt:lpstr>FontAwesome</vt:lpstr>
      <vt:lpstr>Lato</vt:lpstr>
      <vt:lpstr>Lato Hairline</vt:lpstr>
      <vt:lpstr>Lato Light</vt:lpstr>
      <vt:lpstr>Lato Regular</vt:lpstr>
      <vt:lpstr>Montserrat</vt:lpstr>
      <vt:lpstr>Montserrat Medium</vt:lpstr>
      <vt:lpstr>Raleway Light</vt:lpstr>
      <vt:lpstr>Wingdings</vt:lpstr>
      <vt:lpstr>Master Pitch</vt:lpstr>
      <vt:lpstr>2_Master Pitch</vt:lpstr>
      <vt:lpstr>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Zacomic Studios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Olvin Rivera</dc:creator>
  <cp:lastModifiedBy>Анастасия Черных</cp:lastModifiedBy>
  <cp:revision>718</cp:revision>
  <dcterms:created xsi:type="dcterms:W3CDTF">2015-06-05T17:51:08Z</dcterms:created>
  <dcterms:modified xsi:type="dcterms:W3CDTF">2023-01-10T15:30:21Z</dcterms:modified>
</cp:coreProperties>
</file>